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59" r:id="rId4"/>
    <p:sldId id="258" r:id="rId5"/>
    <p:sldId id="265" r:id="rId6"/>
    <p:sldId id="264" r:id="rId7"/>
    <p:sldId id="267" r:id="rId8"/>
    <p:sldId id="276" r:id="rId9"/>
    <p:sldId id="304" r:id="rId10"/>
    <p:sldId id="269" r:id="rId11"/>
    <p:sldId id="268" r:id="rId12"/>
    <p:sldId id="271" r:id="rId13"/>
    <p:sldId id="270" r:id="rId14"/>
    <p:sldId id="272" r:id="rId15"/>
    <p:sldId id="306" r:id="rId16"/>
    <p:sldId id="290" r:id="rId17"/>
    <p:sldId id="275" r:id="rId18"/>
    <p:sldId id="278" r:id="rId19"/>
    <p:sldId id="293" r:id="rId20"/>
    <p:sldId id="299" r:id="rId21"/>
    <p:sldId id="263" r:id="rId22"/>
    <p:sldId id="291" r:id="rId23"/>
    <p:sldId id="279" r:id="rId24"/>
    <p:sldId id="295" r:id="rId25"/>
    <p:sldId id="277" r:id="rId26"/>
    <p:sldId id="296" r:id="rId27"/>
    <p:sldId id="260" r:id="rId28"/>
    <p:sldId id="280" r:id="rId29"/>
    <p:sldId id="262" r:id="rId30"/>
    <p:sldId id="281" r:id="rId31"/>
    <p:sldId id="283" r:id="rId32"/>
    <p:sldId id="282" r:id="rId33"/>
    <p:sldId id="305" r:id="rId34"/>
    <p:sldId id="297" r:id="rId35"/>
    <p:sldId id="298" r:id="rId36"/>
    <p:sldId id="261" r:id="rId37"/>
    <p:sldId id="286" r:id="rId38"/>
    <p:sldId id="287" r:id="rId39"/>
    <p:sldId id="288" r:id="rId40"/>
    <p:sldId id="289" r:id="rId41"/>
    <p:sldId id="302" r:id="rId42"/>
    <p:sldId id="301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00FF00"/>
    <a:srgbClr val="FF99FF"/>
    <a:srgbClr val="00FFFF"/>
    <a:srgbClr val="FFCCFF"/>
    <a:srgbClr val="CCFFCC"/>
    <a:srgbClr val="66FFFF"/>
    <a:srgbClr val="FF00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8.3950192922132363E-2"/>
          <c:w val="0.80920582110334804"/>
          <c:h val="0.888889450544240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0"/>
            </a:gradFill>
          </c:spPr>
          <c:dLbls>
            <c:dLbl>
              <c:idx val="0"/>
              <c:layout>
                <c:manualLayout>
                  <c:x val="-3.7558685446009536E-2"/>
                  <c:y val="-1.1287424032081264E-2"/>
                </c:manualLayout>
              </c:layout>
              <c:showVal val="1"/>
            </c:dLbl>
            <c:dLbl>
              <c:idx val="1"/>
              <c:layout>
                <c:manualLayout>
                  <c:x val="-4.0688699123877133E-2"/>
                  <c:y val="-2.2574786245855471E-2"/>
                </c:manualLayout>
              </c:layout>
              <c:showVal val="1"/>
            </c:dLbl>
            <c:dLbl>
              <c:idx val="2"/>
              <c:layout>
                <c:manualLayout>
                  <c:x val="-1.4084507042253539E-2"/>
                  <c:y val="-2.116388640788439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2302202.4899999998</c:v>
                </c:pt>
                <c:pt idx="1">
                  <c:v>2218388.9</c:v>
                </c:pt>
                <c:pt idx="2">
                  <c:v>2333217.2999999998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</a:gradFill>
          </c:spPr>
          <c:dLbls>
            <c:dLbl>
              <c:idx val="0"/>
              <c:layout>
                <c:manualLayout>
                  <c:x val="4.8513302034428933E-2"/>
                  <c:y val="-7.9011946279653494E-2"/>
                </c:manualLayout>
              </c:layout>
              <c:showVal val="1"/>
            </c:dLbl>
            <c:dLbl>
              <c:idx val="1"/>
              <c:layout>
                <c:manualLayout>
                  <c:x val="7.1987357214151074E-2"/>
                  <c:y val="-0.10405585584674791"/>
                </c:manualLayout>
              </c:layout>
              <c:showVal val="1"/>
            </c:dLbl>
            <c:dLbl>
              <c:idx val="2"/>
              <c:layout>
                <c:manualLayout>
                  <c:x val="0.12363067292644817"/>
                  <c:y val="-7.37216065399497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2362160.14</c:v>
                </c:pt>
                <c:pt idx="1">
                  <c:v>2273750.52</c:v>
                </c:pt>
                <c:pt idx="2">
                  <c:v>2382664.7200000002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00FF00"/>
            </a:solidFill>
          </c:spPr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Лист1!$B$4:$D$4</c:f>
              <c:numCache>
                <c:formatCode>#,##0.00</c:formatCode>
                <c:ptCount val="3"/>
                <c:pt idx="0">
                  <c:v>-59957.65</c:v>
                </c:pt>
                <c:pt idx="1">
                  <c:v>-55361.619999999995</c:v>
                </c:pt>
                <c:pt idx="2">
                  <c:v>-49447.42</c:v>
                </c:pt>
              </c:numCache>
            </c:numRef>
          </c:val>
        </c:ser>
        <c:shape val="box"/>
        <c:axId val="80247040"/>
        <c:axId val="95817728"/>
        <c:axId val="0"/>
      </c:bar3DChart>
      <c:catAx>
        <c:axId val="8024704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817728"/>
        <c:crosses val="autoZero"/>
        <c:auto val="1"/>
        <c:lblAlgn val="ctr"/>
        <c:lblOffset val="100"/>
      </c:catAx>
      <c:valAx>
        <c:axId val="95817728"/>
        <c:scaling>
          <c:orientation val="minMax"/>
        </c:scaling>
        <c:delete val="1"/>
        <c:axPos val="l"/>
        <c:numFmt formatCode="#,##0.00" sourceLinked="1"/>
        <c:tickLblPos val="nextTo"/>
        <c:crossAx val="80247040"/>
        <c:crosses val="autoZero"/>
        <c:crossBetween val="between"/>
      </c:valAx>
      <c:spPr>
        <a:ln>
          <a:noFill/>
        </a:ln>
      </c:spPr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0.26496402474873315"/>
          <c:y val="0.24835212661019654"/>
          <c:w val="0.4547671159019912"/>
          <c:h val="0.445733163222454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0000FF"/>
              </a:solidFill>
            </c:spPr>
          </c:dPt>
          <c:dPt>
            <c:idx val="7"/>
            <c:spPr>
              <a:solidFill>
                <a:srgbClr val="FF9933"/>
              </a:solidFill>
            </c:spPr>
          </c:dPt>
          <c:dPt>
            <c:idx val="8"/>
            <c:spPr>
              <a:solidFill>
                <a:srgbClr val="66FF33"/>
              </a:solidFill>
            </c:spPr>
          </c:dPt>
          <c:dLbls>
            <c:dLbl>
              <c:idx val="0"/>
              <c:layout>
                <c:manualLayout>
                  <c:x val="0.25402300122190336"/>
                  <c:y val="-2.705988264094601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4.0345609863369096E-2"/>
                  <c:y val="-5.219474665707768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3157563201657382"/>
                  <c:y val="0.20324171754782977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7.0629822024783045E-2"/>
                  <c:y val="0.19365571017352967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3480594271233618"/>
                  <c:y val="0.19723305614567971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6566056828885609"/>
                  <c:y val="-2.3764863038078968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Поддержка отдельных категорий граждан, нуждающихся в улучшении жилищных </a:t>
                    </a:r>
                    <a:r>
                      <a:rPr lang="ru-RU" sz="1300" dirty="0" smtClean="0"/>
                      <a:t>условий</a:t>
                    </a:r>
                    <a:r>
                      <a:rPr lang="ru-RU" sz="1300" dirty="0"/>
                      <a:t>
2,37%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0.11902380498677426"/>
                  <c:y val="-0.12408380275621836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4.3676605655795363E-2"/>
                  <c:y val="-0.21380759557920218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12940456375887419"/>
                  <c:y val="-0.15043287013386974"/>
                </c:manualLayout>
              </c:layout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Создание условий для развития сельского хозяйства</c:v>
                </c:pt>
                <c:pt idx="1">
                  <c:v>Развитие системы образования </c:v>
                </c:pt>
                <c:pt idx="2">
                  <c:v>Поддержка развития муниципальной службы </c:v>
                </c:pt>
                <c:pt idx="3">
                  <c:v>Развитие физической культуры и спорта </c:v>
                </c:pt>
                <c:pt idx="4">
                  <c:v>Развитие и поддержка малого и среднего предпринимательства</c:v>
                </c:pt>
                <c:pt idx="5">
                  <c:v>Поддержка отдельных категорий граждан, нуждающихся в улучшении жилищных условий</c:v>
                </c:pt>
                <c:pt idx="6">
                  <c:v>Развитие культуры</c:v>
                </c:pt>
                <c:pt idx="7">
                  <c:v>Безопасность </c:v>
                </c:pt>
                <c:pt idx="8">
                  <c:v>Социальная поддержка отдельных категорий граждан 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2568</c:v>
                </c:pt>
                <c:pt idx="1">
                  <c:v>1165850.1800000011</c:v>
                </c:pt>
                <c:pt idx="2">
                  <c:v>558</c:v>
                </c:pt>
                <c:pt idx="3">
                  <c:v>3619</c:v>
                </c:pt>
                <c:pt idx="4">
                  <c:v>750</c:v>
                </c:pt>
                <c:pt idx="5">
                  <c:v>46781.5</c:v>
                </c:pt>
                <c:pt idx="6">
                  <c:v>213194.97999999998</c:v>
                </c:pt>
                <c:pt idx="7">
                  <c:v>275</c:v>
                </c:pt>
                <c:pt idx="8">
                  <c:v>538984.37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1172839506172967"/>
          <c:y val="0.31427565802018265"/>
          <c:w val="0.44290123456790126"/>
          <c:h val="0.67169417867534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66FF"/>
              </a:solidFill>
            </c:spPr>
          </c:dPt>
          <c:dPt>
            <c:idx val="2"/>
            <c:spPr>
              <a:solidFill>
                <a:srgbClr val="FF6699"/>
              </a:solidFill>
            </c:spPr>
          </c:dPt>
          <c:dPt>
            <c:idx val="3"/>
            <c:spPr>
              <a:solidFill>
                <a:srgbClr val="FF3300"/>
              </a:solidFill>
            </c:spPr>
          </c:dPt>
          <c:dPt>
            <c:idx val="4"/>
            <c:explosion val="24"/>
            <c:spPr>
              <a:solidFill>
                <a:srgbClr val="66FF33"/>
              </a:solidFill>
            </c:spPr>
          </c:dPt>
          <c:dPt>
            <c:idx val="5"/>
            <c:spPr>
              <a:solidFill>
                <a:srgbClr val="FF9933"/>
              </a:solidFill>
            </c:spPr>
          </c:dPt>
          <c:dPt>
            <c:idx val="6"/>
            <c:spPr>
              <a:solidFill>
                <a:srgbClr val="0000FF"/>
              </a:solidFill>
            </c:spPr>
          </c:dPt>
          <c:dPt>
            <c:idx val="7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Pt>
            <c:idx val="1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3.3366080975989108E-2"/>
                  <c:y val="-0.16187964681199396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8045998590453971"/>
                  <c:y val="-3.9915262232590058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8162644599980571"/>
                  <c:y val="0.20113973534472121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4.5882788956936475E-2"/>
                  <c:y val="0.12513447414395565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1.2810464664139275E-3"/>
                  <c:y val="0.10267163032486125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0.16404491105278521"/>
                  <c:y val="0.20164261174914597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0.17718139399241814"/>
                  <c:y val="0.18556625407675723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-0.26791217070088635"/>
                  <c:y val="-1.1013125825376831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-0.12740145329056091"/>
                  <c:y val="-9.505380401916674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Обслуживание государственного и муниципального долга
</a:t>
                    </a:r>
                    <a:r>
                      <a:rPr lang="ru-RU" sz="1600" dirty="0" smtClean="0"/>
                      <a:t>0,1%</a:t>
                    </a:r>
                    <a:endParaRPr lang="ru-RU" sz="1600" dirty="0"/>
                  </a:p>
                </c:rich>
              </c:tx>
              <c:showCatName val="1"/>
              <c:showPercent val="1"/>
            </c:dLbl>
            <c:dLbl>
              <c:idx val="10"/>
              <c:layout>
                <c:manualLayout>
                  <c:x val="3.5897370467580618E-2"/>
                  <c:y val="-0.25469554436724801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144625.1</c:v>
                </c:pt>
                <c:pt idx="1">
                  <c:v>5597.9</c:v>
                </c:pt>
                <c:pt idx="2">
                  <c:v>5673.4</c:v>
                </c:pt>
                <c:pt idx="3">
                  <c:v>20000</c:v>
                </c:pt>
                <c:pt idx="4">
                  <c:v>1259420.5</c:v>
                </c:pt>
                <c:pt idx="5">
                  <c:v>124678.42</c:v>
                </c:pt>
                <c:pt idx="6">
                  <c:v>636654.06999999937</c:v>
                </c:pt>
                <c:pt idx="7">
                  <c:v>3619</c:v>
                </c:pt>
                <c:pt idx="8">
                  <c:v>3072.25</c:v>
                </c:pt>
                <c:pt idx="9">
                  <c:v>1237.5</c:v>
                </c:pt>
                <c:pt idx="10">
                  <c:v>157582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2.1604938271605086E-2"/>
          <c:y val="3.9284457252522831E-2"/>
          <c:w val="0.96604938271604934"/>
          <c:h val="0.82974164835196462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Расчетная величина</c:v>
                </c:pt>
              </c:strCache>
            </c:strRef>
          </c:tx>
          <c:dLbls>
            <c:dLbl>
              <c:idx val="0"/>
              <c:layout>
                <c:manualLayout>
                  <c:x val="3.0864197530864361E-3"/>
                  <c:y val="5.0508587896100833E-2"/>
                </c:manualLayout>
              </c:layout>
              <c:showVal val="1"/>
            </c:dLbl>
            <c:dLbl>
              <c:idx val="1"/>
              <c:layout>
                <c:manualLayout>
                  <c:x val="3.0864197530864296E-2"/>
                  <c:y val="7.2956849183256692E-2"/>
                </c:manualLayout>
              </c:layout>
              <c:showVal val="1"/>
            </c:dLbl>
            <c:dLbl>
              <c:idx val="2"/>
              <c:layout>
                <c:manualLayout>
                  <c:x val="4.4753086419753133E-2"/>
                  <c:y val="3.6478424591628346E-2"/>
                </c:manualLayout>
              </c:layout>
              <c:showVal val="1"/>
            </c:dLbl>
            <c:dLbl>
              <c:idx val="3"/>
              <c:layout>
                <c:manualLayout>
                  <c:x val="4.3209876543209756E-2"/>
                  <c:y val="4.770255523520659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01.01.2012</c:v>
                </c:pt>
                <c:pt idx="1">
                  <c:v>01.01.2013</c:v>
                </c:pt>
                <c:pt idx="2">
                  <c:v>01.09.2013</c:v>
                </c:pt>
                <c:pt idx="3">
                  <c:v>01.04.2014</c:v>
                </c:pt>
                <c:pt idx="4">
                  <c:v>01.09.2014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6466</c:v>
                </c:pt>
                <c:pt idx="1">
                  <c:v>6800</c:v>
                </c:pt>
                <c:pt idx="2">
                  <c:v>7000</c:v>
                </c:pt>
                <c:pt idx="3">
                  <c:v>7300</c:v>
                </c:pt>
                <c:pt idx="4">
                  <c:v>7450</c:v>
                </c:pt>
              </c:numCache>
            </c:numRef>
          </c:val>
        </c:ser>
        <c:dropLines/>
        <c:upDownBars>
          <c:gapWidth val="300"/>
          <c:upBars/>
          <c:downBars/>
        </c:upDownBars>
        <c:marker val="1"/>
        <c:axId val="160845824"/>
        <c:axId val="160847360"/>
      </c:lineChart>
      <c:catAx>
        <c:axId val="1608458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847360"/>
        <c:crosses val="autoZero"/>
        <c:auto val="1"/>
        <c:lblAlgn val="ctr"/>
        <c:lblOffset val="100"/>
      </c:catAx>
      <c:valAx>
        <c:axId val="160847360"/>
        <c:scaling>
          <c:orientation val="minMax"/>
        </c:scaling>
        <c:delete val="1"/>
        <c:axPos val="l"/>
        <c:numFmt formatCode="General" sourceLinked="1"/>
        <c:tickLblPos val="nextTo"/>
        <c:crossAx val="160845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0524691358024788"/>
          <c:y val="0.1515257636883024"/>
          <c:w val="0.64823685233790262"/>
          <c:h val="0.83163804034633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explosion val="25"/>
          <c:dPt>
            <c:idx val="0"/>
            <c:spPr>
              <a:solidFill>
                <a:srgbClr val="FFFF0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7.8151185962865868E-2"/>
                  <c:y val="-3.660767885199241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7.544461456206869E-2"/>
                  <c:y val="3.603940200129785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939633.6</c:v>
                </c:pt>
                <c:pt idx="1">
                  <c:v>1362568.8900000001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2.4691358024691412E-2"/>
                  <c:y val="-5.6120653217889761E-2"/>
                </c:manualLayout>
              </c:layout>
              <c:showVal val="1"/>
            </c:dLbl>
            <c:dLbl>
              <c:idx val="1"/>
              <c:layout>
                <c:manualLayout>
                  <c:x val="-2.9320987654320996E-2"/>
                  <c:y val="-5.050858789610083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5.6120653217889761E-2"/>
                </c:manualLayout>
              </c:layout>
              <c:showVal val="1"/>
            </c:dLbl>
            <c:dLbl>
              <c:idx val="3"/>
              <c:layout>
                <c:manualLayout>
                  <c:x val="-5.092592592592593E-2"/>
                  <c:y val="-4.7702555235206591E-2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2070109.81</c:v>
                </c:pt>
                <c:pt idx="1">
                  <c:v>2302202.4899999998</c:v>
                </c:pt>
                <c:pt idx="2">
                  <c:v>2218388.9</c:v>
                </c:pt>
                <c:pt idx="3">
                  <c:v>2333217.2999999998</c:v>
                </c:pt>
              </c:numCache>
            </c:numRef>
          </c:val>
        </c:ser>
        <c:shape val="cylinder"/>
        <c:axId val="98758016"/>
        <c:axId val="98829440"/>
        <c:axId val="0"/>
      </c:bar3DChart>
      <c:catAx>
        <c:axId val="9875801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829440"/>
        <c:crosses val="autoZero"/>
        <c:auto val="1"/>
        <c:lblAlgn val="ctr"/>
        <c:lblOffset val="100"/>
      </c:catAx>
      <c:valAx>
        <c:axId val="98829440"/>
        <c:scaling>
          <c:orientation val="minMax"/>
        </c:scaling>
        <c:delete val="1"/>
        <c:axPos val="l"/>
        <c:numFmt formatCode="#,##0.00" sourceLinked="1"/>
        <c:tickLblPos val="nextTo"/>
        <c:crossAx val="98758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0"/>
      <c:perspective val="30"/>
    </c:view3D>
    <c:plotArea>
      <c:layout>
        <c:manualLayout>
          <c:layoutTarget val="inner"/>
          <c:xMode val="edge"/>
          <c:yMode val="edge"/>
          <c:x val="2.1604938271605079E-2"/>
          <c:y val="2.5254293948050392E-2"/>
          <c:w val="0.8048201613687177"/>
          <c:h val="0.837210556073922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6200000" scaled="0"/>
              </a:gradFill>
              <a:effectLst>
                <a:outerShdw blurRad="50800" dist="38100" dir="18900000" algn="bl" rotWithShape="0">
                  <a:schemeClr val="tx2">
                    <a:lumMod val="60000"/>
                    <a:lumOff val="40000"/>
                    <a:alpha val="40000"/>
                  </a:schemeClr>
                </a:outerShdw>
              </a:effectLst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514716</c:v>
                </c:pt>
                <c:pt idx="1">
                  <c:v>783688.2</c:v>
                </c:pt>
                <c:pt idx="2">
                  <c:v>851969.9</c:v>
                </c:pt>
                <c:pt idx="3">
                  <c:v>928789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FF00"/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c:spPr>
          <c:dLbls>
            <c:dLbl>
              <c:idx val="0"/>
              <c:layout>
                <c:manualLayout>
                  <c:x val="3.7037037037037056E-2"/>
                  <c:y val="-2.2448261287156011E-2"/>
                </c:manualLayout>
              </c:layout>
              <c:showVal val="1"/>
            </c:dLbl>
            <c:dLbl>
              <c:idx val="1"/>
              <c:layout>
                <c:manualLayout>
                  <c:x val="3.8580246913580245E-2"/>
                  <c:y val="-1.1224130643578056E-2"/>
                </c:manualLayout>
              </c:layout>
              <c:showVal val="1"/>
            </c:dLbl>
            <c:dLbl>
              <c:idx val="2"/>
              <c:layout>
                <c:manualLayout>
                  <c:x val="3.8580246913580245E-2"/>
                  <c:y val="-1.6836195965366927E-2"/>
                </c:manualLayout>
              </c:layout>
              <c:showVal val="1"/>
            </c:dLbl>
            <c:dLbl>
              <c:idx val="3"/>
              <c:layout>
                <c:manualLayout>
                  <c:x val="7.5617283950617717E-2"/>
                  <c:y val="-8.4180979826834704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137263.4</c:v>
                </c:pt>
                <c:pt idx="1">
                  <c:v>155945.4</c:v>
                </c:pt>
                <c:pt idx="2">
                  <c:v>170460.2</c:v>
                </c:pt>
                <c:pt idx="3">
                  <c:v>179546.2</c:v>
                </c:pt>
              </c:numCache>
            </c:numRef>
          </c:val>
        </c:ser>
        <c:shape val="cone"/>
        <c:axId val="98859264"/>
        <c:axId val="98869248"/>
        <c:axId val="0"/>
      </c:bar3DChart>
      <c:catAx>
        <c:axId val="988592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869248"/>
        <c:crosses val="autoZero"/>
        <c:auto val="1"/>
        <c:lblAlgn val="ctr"/>
        <c:lblOffset val="100"/>
      </c:catAx>
      <c:valAx>
        <c:axId val="98869248"/>
        <c:scaling>
          <c:orientation val="minMax"/>
        </c:scaling>
        <c:delete val="1"/>
        <c:axPos val="l"/>
        <c:numFmt formatCode="#,##0.00" sourceLinked="1"/>
        <c:tickLblPos val="nextTo"/>
        <c:crossAx val="9885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2769514921746"/>
          <c:y val="0.24539285893410973"/>
          <c:w val="0.18746378924856621"/>
          <c:h val="0.3268219382261853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4382716049382724"/>
          <c:y val="0.27499120076765982"/>
          <c:w val="0.50322142023913685"/>
          <c:h val="0.548228741595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66FFFF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3682560513269259E-2"/>
                  <c:y val="6.1315569747256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142789943147218"/>
                  <c:y val="0.5043459190923029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25201868863614268"/>
                  <c:y val="0.289021364072132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1.4386725964809955E-2"/>
                  <c:y val="-8.6705746379279053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22192378730436474"/>
                  <c:y val="-8.4180979826834704E-3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23726888305628499"/>
                  <c:y val="1.8941825198305947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0.36162170700884694"/>
                  <c:y val="8.1374947165940167E-2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Единый  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 по делам, рассматриваемым в судах общей юрисдикции, мировыми судьями </c:v>
                </c:pt>
                <c:pt idx="6">
                  <c:v>Государственная пошлина за выдачу разрешения на установку рекламной конструкции 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661664.19999999634</c:v>
                </c:pt>
                <c:pt idx="1">
                  <c:v>69955.5</c:v>
                </c:pt>
                <c:pt idx="2">
                  <c:v>43241.3</c:v>
                </c:pt>
                <c:pt idx="3">
                  <c:v>156.4</c:v>
                </c:pt>
                <c:pt idx="4">
                  <c:v>646.70000000000005</c:v>
                </c:pt>
                <c:pt idx="5">
                  <c:v>7988.1</c:v>
                </c:pt>
                <c:pt idx="6">
                  <c:v>36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perspective val="30"/>
    </c:view3D>
    <c:plotArea>
      <c:layout>
        <c:manualLayout>
          <c:layoutTarget val="inner"/>
          <c:xMode val="edge"/>
          <c:yMode val="edge"/>
          <c:x val="0.28395061728395277"/>
          <c:y val="0.1515257636883024"/>
          <c:w val="0.39506172839506387"/>
          <c:h val="0.60127750817547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33CC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9373967142996041E-3"/>
                  <c:y val="0.1579285455718594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9.7801472732575126E-2"/>
                  <c:y val="0.1269835698809582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Доходы от использования имущества, находящегося в государственной и муниципальной собственности
22,3%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8.6592543987557266E-2"/>
                  <c:y val="0.2214123723583520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-0.1815965539029844"/>
                  <c:y val="2.055427930345338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2.9421843102945492E-3"/>
                  <c:y val="-8.0032501917098892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0.20233316321570916"/>
                  <c:y val="4.477604326297372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оказания платных услуг и компенсации затрат государства</c:v>
                </c:pt>
                <c:pt idx="1">
                  <c:v>Доходы от использования имущества, находящегося в государственной и муниципальной собственности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Платежи при пользовании природными ресурсами</c:v>
                </c:pt>
                <c:pt idx="5">
                  <c:v>Прочие неналоговые  доходы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66493.7</c:v>
                </c:pt>
                <c:pt idx="1">
                  <c:v>34776.5</c:v>
                </c:pt>
                <c:pt idx="2">
                  <c:v>32585</c:v>
                </c:pt>
                <c:pt idx="3">
                  <c:v>13526.5</c:v>
                </c:pt>
                <c:pt idx="4">
                  <c:v>4463</c:v>
                </c:pt>
                <c:pt idx="5">
                  <c:v>4100.7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975308641975356E-2"/>
          <c:y val="3.0866359269839376E-2"/>
          <c:w val="0.73751312335958064"/>
          <c:h val="0.851240719378397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и федерального бюджетов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dPt>
            <c:idx val="3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1152663.706</c:v>
                </c:pt>
                <c:pt idx="1">
                  <c:v>1354017.4</c:v>
                </c:pt>
                <c:pt idx="2">
                  <c:v>1120969.5</c:v>
                </c:pt>
                <c:pt idx="3">
                  <c:v>1224882.1000000001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Субсидии, межбюджетные трансферты из местных бюджетов поселений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4.3209876543209756E-2"/>
                  <c:y val="-6.7345004808921541E-2"/>
                </c:manualLayout>
              </c:layout>
              <c:showVal val="1"/>
            </c:dLbl>
            <c:dLbl>
              <c:idx val="1"/>
              <c:layout>
                <c:manualLayout>
                  <c:x val="4.9382594536794222E-2"/>
                  <c:y val="-6.7344783861467708E-2"/>
                </c:manualLayout>
              </c:layout>
              <c:showVal val="1"/>
            </c:dLbl>
            <c:dLbl>
              <c:idx val="2"/>
              <c:layout>
                <c:manualLayout>
                  <c:x val="3.8580125400991545E-2"/>
                  <c:y val="-7.2956849183256692E-2"/>
                </c:manualLayout>
              </c:layout>
              <c:showVal val="1"/>
            </c:dLbl>
            <c:dLbl>
              <c:idx val="3"/>
              <c:layout>
                <c:manualLayout>
                  <c:x val="4.3209876543209756E-2"/>
                  <c:y val="-7.295684918325669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10222.700000000004</c:v>
                </c:pt>
                <c:pt idx="1">
                  <c:v>8551.49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one"/>
        <c:axId val="152622208"/>
        <c:axId val="152623744"/>
        <c:axId val="0"/>
      </c:bar3DChart>
      <c:catAx>
        <c:axId val="15262220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623744"/>
        <c:crosses val="autoZero"/>
        <c:auto val="1"/>
        <c:lblAlgn val="ctr"/>
        <c:lblOffset val="100"/>
      </c:catAx>
      <c:valAx>
        <c:axId val="152623744"/>
        <c:scaling>
          <c:orientation val="minMax"/>
        </c:scaling>
        <c:delete val="1"/>
        <c:axPos val="l"/>
        <c:numFmt formatCode="#,##0.00" sourceLinked="1"/>
        <c:tickLblPos val="nextTo"/>
        <c:crossAx val="15262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74769126081721"/>
          <c:y val="0.17391989284932396"/>
          <c:w val="0.22699304947992674"/>
          <c:h val="0.7419530385025261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c:spPr>
          <c:dLbls>
            <c:dLbl>
              <c:idx val="0"/>
              <c:layout>
                <c:manualLayout>
                  <c:x val="0"/>
                  <c:y val="-5.6120653217889761E-2"/>
                </c:manualLayout>
              </c:layout>
              <c:showVal val="1"/>
            </c:dLbl>
            <c:dLbl>
              <c:idx val="1"/>
              <c:layout>
                <c:manualLayout>
                  <c:x val="-1.5432098765432167E-3"/>
                  <c:y val="-3.6478424591628339E-2"/>
                </c:manualLayout>
              </c:layout>
              <c:showVal val="1"/>
            </c:dLbl>
            <c:dLbl>
              <c:idx val="2"/>
              <c:layout>
                <c:manualLayout>
                  <c:x val="4.6296296296296519E-3"/>
                  <c:y val="-3.3672391930733854E-2"/>
                </c:manualLayout>
              </c:layout>
              <c:showVal val="1"/>
            </c:dLbl>
            <c:dLbl>
              <c:idx val="3"/>
              <c:layout>
                <c:manualLayout>
                  <c:x val="4.6296296296296519E-3"/>
                  <c:y val="-3.367239193073385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2094701.33</c:v>
                </c:pt>
                <c:pt idx="1">
                  <c:v>2362160.14</c:v>
                </c:pt>
                <c:pt idx="2">
                  <c:v>2273750.52</c:v>
                </c:pt>
                <c:pt idx="3">
                  <c:v>2382664.7200000002</c:v>
                </c:pt>
              </c:numCache>
            </c:numRef>
          </c:val>
        </c:ser>
        <c:shape val="cylinder"/>
        <c:axId val="156230400"/>
        <c:axId val="156594176"/>
        <c:axId val="0"/>
      </c:bar3DChart>
      <c:catAx>
        <c:axId val="1562304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594176"/>
        <c:crosses val="autoZero"/>
        <c:auto val="1"/>
        <c:lblAlgn val="ctr"/>
        <c:lblOffset val="100"/>
      </c:catAx>
      <c:valAx>
        <c:axId val="156594176"/>
        <c:scaling>
          <c:orientation val="minMax"/>
        </c:scaling>
        <c:delete val="1"/>
        <c:axPos val="l"/>
        <c:numFmt formatCode="#,##0.00" sourceLinked="1"/>
        <c:tickLblPos val="nextTo"/>
        <c:crossAx val="156230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c:spPr>
          <c:dLbls>
            <c:dLbl>
              <c:idx val="0"/>
              <c:layout>
                <c:manualLayout>
                  <c:x val="-1.543209876543215E-3"/>
                  <c:y val="-2.525429394805039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253967.56</c:v>
                </c:pt>
                <c:pt idx="1">
                  <c:v>1972581.03</c:v>
                </c:pt>
                <c:pt idx="2">
                  <c:v>1855861.34</c:v>
                </c:pt>
                <c:pt idx="3">
                  <c:v>1892333.08</c:v>
                </c:pt>
              </c:numCache>
            </c:numRef>
          </c:val>
        </c:ser>
        <c:shape val="cone"/>
        <c:axId val="152673664"/>
        <c:axId val="152687744"/>
        <c:axId val="0"/>
      </c:bar3DChart>
      <c:catAx>
        <c:axId val="1526736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687744"/>
        <c:crosses val="autoZero"/>
        <c:auto val="1"/>
        <c:lblAlgn val="ctr"/>
        <c:lblOffset val="100"/>
      </c:catAx>
      <c:valAx>
        <c:axId val="152687744"/>
        <c:scaling>
          <c:orientation val="minMax"/>
        </c:scaling>
        <c:delete val="1"/>
        <c:axPos val="l"/>
        <c:numFmt formatCode="#,##0.00" sourceLinked="1"/>
        <c:tickLblPos val="nextTo"/>
        <c:crossAx val="152673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B60DD-C767-49EA-9BCB-2FAE23641475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52B3CEB4-DB28-4531-BE83-4BFD3DD0E30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661 664,2 тыс. рублей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84,4% от суммы налоговых доходов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7395C84-BE64-4B3D-8AAD-D42763894C89}" type="parTrans" cxnId="{AD75EFE3-CC99-4616-8610-ED9F3B533A3B}">
      <dgm:prSet/>
      <dgm:spPr/>
      <dgm:t>
        <a:bodyPr/>
        <a:lstStyle/>
        <a:p>
          <a:endParaRPr lang="ru-RU"/>
        </a:p>
      </dgm:t>
    </dgm:pt>
    <dgm:pt modelId="{62E2D412-60C1-4EEE-9F72-92D205CEB5AF}" type="sibTrans" cxnId="{AD75EFE3-CC99-4616-8610-ED9F3B533A3B}">
      <dgm:prSet/>
      <dgm:spPr/>
      <dgm:t>
        <a:bodyPr/>
        <a:lstStyle/>
        <a:p>
          <a:endParaRPr lang="ru-RU"/>
        </a:p>
      </dgm:t>
    </dgm:pt>
    <dgm:pt modelId="{0A801F33-BEA0-4EF2-BB7E-A03FA9968A98}">
      <dgm:prSet phldrT="[Текст]"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</a:p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113 999,9 тыс. рублей</a:t>
          </a:r>
        </a:p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14,5% от суммы налоговых доходов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086F774-A7F9-467C-8ED2-53690C6AD64B}" type="parTrans" cxnId="{FC9C0DB8-0B89-4C8F-9548-E78BD46A633D}">
      <dgm:prSet/>
      <dgm:spPr/>
      <dgm:t>
        <a:bodyPr/>
        <a:lstStyle/>
        <a:p>
          <a:endParaRPr lang="ru-RU"/>
        </a:p>
      </dgm:t>
    </dgm:pt>
    <dgm:pt modelId="{DB525026-4297-4BF7-9387-2E9B20786368}" type="sibTrans" cxnId="{FC9C0DB8-0B89-4C8F-9548-E78BD46A633D}">
      <dgm:prSet/>
      <dgm:spPr/>
      <dgm:t>
        <a:bodyPr/>
        <a:lstStyle/>
        <a:p>
          <a:endParaRPr lang="ru-RU"/>
        </a:p>
      </dgm:t>
    </dgm:pt>
    <dgm:pt modelId="{F4E7C914-9196-4FB4-A4EB-EE0CBAE097B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8 024,1 тыс. рублей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1,02% от суммы налоговых доходов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31DCE40-3500-4F8B-9C4A-C60667F88BDF}" type="parTrans" cxnId="{1CB11D88-B569-4A38-B8A7-5EC00C8DF437}">
      <dgm:prSet/>
      <dgm:spPr/>
      <dgm:t>
        <a:bodyPr/>
        <a:lstStyle/>
        <a:p>
          <a:endParaRPr lang="ru-RU"/>
        </a:p>
      </dgm:t>
    </dgm:pt>
    <dgm:pt modelId="{B78DD188-7B0E-4B96-AC0C-9114C35D0518}" type="sibTrans" cxnId="{1CB11D88-B569-4A38-B8A7-5EC00C8DF437}">
      <dgm:prSet/>
      <dgm:spPr/>
      <dgm:t>
        <a:bodyPr/>
        <a:lstStyle/>
        <a:p>
          <a:endParaRPr lang="ru-RU"/>
        </a:p>
      </dgm:t>
    </dgm:pt>
    <dgm:pt modelId="{06D44011-296A-4717-BD69-8B67BA3AF138}" type="pres">
      <dgm:prSet presAssocID="{B7DB60DD-C767-49EA-9BCB-2FAE23641475}" presName="compositeShape" presStyleCnt="0">
        <dgm:presLayoutVars>
          <dgm:dir/>
          <dgm:resizeHandles/>
        </dgm:presLayoutVars>
      </dgm:prSet>
      <dgm:spPr/>
    </dgm:pt>
    <dgm:pt modelId="{76401521-E6CB-4F9C-8760-5ACF7D636F49}" type="pres">
      <dgm:prSet presAssocID="{B7DB60DD-C767-49EA-9BCB-2FAE23641475}" presName="pyramid" presStyleLbl="node1" presStyleIdx="0" presStyleCnt="1"/>
      <dgm:sp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</dgm:spPr>
    </dgm:pt>
    <dgm:pt modelId="{98403E28-062D-4981-808D-072F729AF298}" type="pres">
      <dgm:prSet presAssocID="{B7DB60DD-C767-49EA-9BCB-2FAE23641475}" presName="theList" presStyleCnt="0"/>
      <dgm:spPr/>
    </dgm:pt>
    <dgm:pt modelId="{E38C8C5A-7400-46DE-9672-10C2D0F60A6A}" type="pres">
      <dgm:prSet presAssocID="{52B3CEB4-DB28-4531-BE83-4BFD3DD0E305}" presName="aNode" presStyleLbl="fgAcc1" presStyleIdx="0" presStyleCnt="3" custScaleX="129873" custLinFactY="212922" custLinFactNeighborX="5225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22427-3C13-4F83-9AE0-F95F271EC7F6}" type="pres">
      <dgm:prSet presAssocID="{52B3CEB4-DB28-4531-BE83-4BFD3DD0E305}" presName="aSpace" presStyleCnt="0"/>
      <dgm:spPr/>
    </dgm:pt>
    <dgm:pt modelId="{3863E718-667B-42DB-993F-34E4E22A6E29}" type="pres">
      <dgm:prSet presAssocID="{0A801F33-BEA0-4EF2-BB7E-A03FA9968A98}" presName="aNode" presStyleLbl="fgAcc1" presStyleIdx="1" presStyleCnt="3" custScaleX="127949" custLinFactY="1506" custLinFactNeighborX="378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A710A-FEA4-43EB-B1C7-DD3C87CE9EFB}" type="pres">
      <dgm:prSet presAssocID="{0A801F33-BEA0-4EF2-BB7E-A03FA9968A98}" presName="aSpace" presStyleCnt="0"/>
      <dgm:spPr/>
    </dgm:pt>
    <dgm:pt modelId="{D4FF1169-AA02-45DF-B703-5C17B5D7ACFC}" type="pres">
      <dgm:prSet presAssocID="{F4E7C914-9196-4FB4-A4EB-EE0CBAE097B9}" presName="aNode" presStyleLbl="fgAcc1" presStyleIdx="2" presStyleCnt="3" custScaleX="124487" custLinFactY="-197411" custLinFactNeighborX="474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88429-A583-4CA0-B403-2AFE87D90213}" type="pres">
      <dgm:prSet presAssocID="{F4E7C914-9196-4FB4-A4EB-EE0CBAE097B9}" presName="aSpace" presStyleCnt="0"/>
      <dgm:spPr/>
    </dgm:pt>
  </dgm:ptLst>
  <dgm:cxnLst>
    <dgm:cxn modelId="{A0F25EAD-C5C1-4C69-B5F1-525B40FCECEB}" type="presOf" srcId="{52B3CEB4-DB28-4531-BE83-4BFD3DD0E305}" destId="{E38C8C5A-7400-46DE-9672-10C2D0F60A6A}" srcOrd="0" destOrd="0" presId="urn:microsoft.com/office/officeart/2005/8/layout/pyramid2"/>
    <dgm:cxn modelId="{478E11A7-1B89-4B78-817C-261875DD40B7}" type="presOf" srcId="{F4E7C914-9196-4FB4-A4EB-EE0CBAE097B9}" destId="{D4FF1169-AA02-45DF-B703-5C17B5D7ACFC}" srcOrd="0" destOrd="0" presId="urn:microsoft.com/office/officeart/2005/8/layout/pyramid2"/>
    <dgm:cxn modelId="{FC9C0DB8-0B89-4C8F-9548-E78BD46A633D}" srcId="{B7DB60DD-C767-49EA-9BCB-2FAE23641475}" destId="{0A801F33-BEA0-4EF2-BB7E-A03FA9968A98}" srcOrd="1" destOrd="0" parTransId="{2086F774-A7F9-467C-8ED2-53690C6AD64B}" sibTransId="{DB525026-4297-4BF7-9387-2E9B20786368}"/>
    <dgm:cxn modelId="{1CB11D88-B569-4A38-B8A7-5EC00C8DF437}" srcId="{B7DB60DD-C767-49EA-9BCB-2FAE23641475}" destId="{F4E7C914-9196-4FB4-A4EB-EE0CBAE097B9}" srcOrd="2" destOrd="0" parTransId="{D31DCE40-3500-4F8B-9C4A-C60667F88BDF}" sibTransId="{B78DD188-7B0E-4B96-AC0C-9114C35D0518}"/>
    <dgm:cxn modelId="{794B6EEA-3851-46D5-98D0-E61D05DB9A6E}" type="presOf" srcId="{B7DB60DD-C767-49EA-9BCB-2FAE23641475}" destId="{06D44011-296A-4717-BD69-8B67BA3AF138}" srcOrd="0" destOrd="0" presId="urn:microsoft.com/office/officeart/2005/8/layout/pyramid2"/>
    <dgm:cxn modelId="{18A9AD2F-8464-4C64-B03D-2D39E78D8E5B}" type="presOf" srcId="{0A801F33-BEA0-4EF2-BB7E-A03FA9968A98}" destId="{3863E718-667B-42DB-993F-34E4E22A6E29}" srcOrd="0" destOrd="0" presId="urn:microsoft.com/office/officeart/2005/8/layout/pyramid2"/>
    <dgm:cxn modelId="{AD75EFE3-CC99-4616-8610-ED9F3B533A3B}" srcId="{B7DB60DD-C767-49EA-9BCB-2FAE23641475}" destId="{52B3CEB4-DB28-4531-BE83-4BFD3DD0E305}" srcOrd="0" destOrd="0" parTransId="{07395C84-BE64-4B3D-8AAD-D42763894C89}" sibTransId="{62E2D412-60C1-4EEE-9F72-92D205CEB5AF}"/>
    <dgm:cxn modelId="{D6EC7597-9F53-4060-A33C-0D7605A7A1CF}" type="presParOf" srcId="{06D44011-296A-4717-BD69-8B67BA3AF138}" destId="{76401521-E6CB-4F9C-8760-5ACF7D636F49}" srcOrd="0" destOrd="0" presId="urn:microsoft.com/office/officeart/2005/8/layout/pyramid2"/>
    <dgm:cxn modelId="{199E866C-2E51-4DA3-BA06-8006D7CE6225}" type="presParOf" srcId="{06D44011-296A-4717-BD69-8B67BA3AF138}" destId="{98403E28-062D-4981-808D-072F729AF298}" srcOrd="1" destOrd="0" presId="urn:microsoft.com/office/officeart/2005/8/layout/pyramid2"/>
    <dgm:cxn modelId="{FC3E1CFC-8C88-4BDF-B664-6135641F7FCA}" type="presParOf" srcId="{98403E28-062D-4981-808D-072F729AF298}" destId="{E38C8C5A-7400-46DE-9672-10C2D0F60A6A}" srcOrd="0" destOrd="0" presId="urn:microsoft.com/office/officeart/2005/8/layout/pyramid2"/>
    <dgm:cxn modelId="{046769ED-1993-4D5F-B27C-F90112AA7B9F}" type="presParOf" srcId="{98403E28-062D-4981-808D-072F729AF298}" destId="{1E722427-3C13-4F83-9AE0-F95F271EC7F6}" srcOrd="1" destOrd="0" presId="urn:microsoft.com/office/officeart/2005/8/layout/pyramid2"/>
    <dgm:cxn modelId="{08FCC4E1-A561-4785-BB83-A41A7CDA9AFB}" type="presParOf" srcId="{98403E28-062D-4981-808D-072F729AF298}" destId="{3863E718-667B-42DB-993F-34E4E22A6E29}" srcOrd="2" destOrd="0" presId="urn:microsoft.com/office/officeart/2005/8/layout/pyramid2"/>
    <dgm:cxn modelId="{F9297A52-7370-4474-93A1-78D4EE3F1233}" type="presParOf" srcId="{98403E28-062D-4981-808D-072F729AF298}" destId="{BBAA710A-FEA4-43EB-B1C7-DD3C87CE9EFB}" srcOrd="3" destOrd="0" presId="urn:microsoft.com/office/officeart/2005/8/layout/pyramid2"/>
    <dgm:cxn modelId="{C0AE1B71-E30D-4FFF-9C93-924F35B3B86C}" type="presParOf" srcId="{98403E28-062D-4981-808D-072F729AF298}" destId="{D4FF1169-AA02-45DF-B703-5C17B5D7ACFC}" srcOrd="4" destOrd="0" presId="urn:microsoft.com/office/officeart/2005/8/layout/pyramid2"/>
    <dgm:cxn modelId="{799A6160-606D-40E7-8B96-F2511455F68A}" type="presParOf" srcId="{98403E28-062D-4981-808D-072F729AF298}" destId="{8DC88429-A583-4CA0-B403-2AFE87D90213}" srcOrd="5" destOrd="0" presId="urn:microsoft.com/office/officeart/2005/8/layout/pyramid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2224E4-F544-4839-BCE2-59F45E9EB0E2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845DA5-7E78-4CA8-BAD0-05FD69A48F0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В том числе  программных расходов</a:t>
          </a:r>
          <a:endParaRPr lang="ru-RU" sz="2000" b="1" i="1" kern="1200" dirty="0" smtClean="0">
            <a:solidFill>
              <a:schemeClr val="dk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DCE2435-CDFF-4E57-94F7-6AABDC644A1A}" type="parTrans" cxnId="{306A0610-9DC1-423A-8991-43135989F59F}">
      <dgm:prSet/>
      <dgm:spPr/>
      <dgm:t>
        <a:bodyPr/>
        <a:lstStyle/>
        <a:p>
          <a:endParaRPr lang="ru-RU"/>
        </a:p>
      </dgm:t>
    </dgm:pt>
    <dgm:pt modelId="{DF88147A-1F4E-4972-A198-947C51009E35}" type="sibTrans" cxnId="{306A0610-9DC1-423A-8991-43135989F59F}">
      <dgm:prSet/>
      <dgm:spPr/>
      <dgm:t>
        <a:bodyPr/>
        <a:lstStyle/>
        <a:p>
          <a:endParaRPr lang="ru-RU"/>
        </a:p>
      </dgm:t>
    </dgm:pt>
    <dgm:pt modelId="{6D66A329-F5F5-485F-8466-3E7ADF9719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596 025,47 тыс. рублей </a:t>
          </a:r>
          <a:endParaRPr lang="ru-RU" sz="2000" dirty="0"/>
        </a:p>
      </dgm:t>
    </dgm:pt>
    <dgm:pt modelId="{2B4B15A3-1B11-48F6-B870-FC8C4D78790F}" type="parTrans" cxnId="{8348C2F0-B069-40F0-85C0-1A9267068A32}">
      <dgm:prSet/>
      <dgm:spPr/>
      <dgm:t>
        <a:bodyPr/>
        <a:lstStyle/>
        <a:p>
          <a:endParaRPr lang="ru-RU"/>
        </a:p>
      </dgm:t>
    </dgm:pt>
    <dgm:pt modelId="{71B90178-7D22-4409-A883-3F57473F63A8}" type="sibTrans" cxnId="{8348C2F0-B069-40F0-85C0-1A9267068A32}">
      <dgm:prSet/>
      <dgm:spPr/>
      <dgm:t>
        <a:bodyPr/>
        <a:lstStyle/>
        <a:p>
          <a:endParaRPr lang="ru-RU"/>
        </a:p>
      </dgm:t>
    </dgm:pt>
    <dgm:pt modelId="{1B94E0B1-7B59-405E-B93E-A872E8374A8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93,6% от общей суммы ассигнований по разделу</a:t>
          </a:r>
          <a:endParaRPr lang="ru-RU" sz="2000" dirty="0"/>
        </a:p>
      </dgm:t>
    </dgm:pt>
    <dgm:pt modelId="{DEE35324-A105-4BFE-B210-3F36F5A3F804}" type="parTrans" cxnId="{488C4408-7DD8-4C2A-9123-DEDEBFE1B065}">
      <dgm:prSet/>
      <dgm:spPr/>
      <dgm:t>
        <a:bodyPr/>
        <a:lstStyle/>
        <a:p>
          <a:endParaRPr lang="ru-RU"/>
        </a:p>
      </dgm:t>
    </dgm:pt>
    <dgm:pt modelId="{B9915CA4-654D-4130-A25C-F964987E6D82}" type="sibTrans" cxnId="{488C4408-7DD8-4C2A-9123-DEDEBFE1B065}">
      <dgm:prSet/>
      <dgm:spPr/>
      <dgm:t>
        <a:bodyPr/>
        <a:lstStyle/>
        <a:p>
          <a:endParaRPr lang="ru-RU"/>
        </a:p>
      </dgm:t>
    </dgm:pt>
    <dgm:pt modelId="{CE577333-E0BC-4537-AAD1-74B1842DD30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В рамках непрограммных расходов</a:t>
          </a:r>
          <a:endParaRPr lang="ru-RU" sz="2000" b="1" i="1" dirty="0"/>
        </a:p>
      </dgm:t>
    </dgm:pt>
    <dgm:pt modelId="{812B3EFF-5FD6-420E-A513-07C96AB34304}" type="parTrans" cxnId="{AF99371A-C056-45E1-99AB-BDD7B1BFDEBD}">
      <dgm:prSet/>
      <dgm:spPr/>
      <dgm:t>
        <a:bodyPr/>
        <a:lstStyle/>
        <a:p>
          <a:endParaRPr lang="ru-RU"/>
        </a:p>
      </dgm:t>
    </dgm:pt>
    <dgm:pt modelId="{9BA7402F-62F0-4AB9-B492-C9DDA5F2F7F6}" type="sibTrans" cxnId="{AF99371A-C056-45E1-99AB-BDD7B1BFDEBD}">
      <dgm:prSet/>
      <dgm:spPr/>
      <dgm:t>
        <a:bodyPr/>
        <a:lstStyle/>
        <a:p>
          <a:endParaRPr lang="ru-RU"/>
        </a:p>
      </dgm:t>
    </dgm:pt>
    <dgm:pt modelId="{3920F15A-C12D-4BE3-BB13-FE204A7D500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40 628,60 тыс. рублей</a:t>
          </a:r>
          <a:endParaRPr lang="ru-RU" sz="2000" dirty="0"/>
        </a:p>
      </dgm:t>
    </dgm:pt>
    <dgm:pt modelId="{67581389-9B0B-40C7-B570-95AFCA5ADA91}" type="parTrans" cxnId="{F4C1F309-8394-4394-A16B-1990159EA03E}">
      <dgm:prSet/>
      <dgm:spPr/>
      <dgm:t>
        <a:bodyPr/>
        <a:lstStyle/>
        <a:p>
          <a:endParaRPr lang="ru-RU"/>
        </a:p>
      </dgm:t>
    </dgm:pt>
    <dgm:pt modelId="{E84EBC4D-111E-4246-99A7-E0617B7C3447}" type="sibTrans" cxnId="{F4C1F309-8394-4394-A16B-1990159EA03E}">
      <dgm:prSet/>
      <dgm:spPr/>
      <dgm:t>
        <a:bodyPr/>
        <a:lstStyle/>
        <a:p>
          <a:endParaRPr lang="ru-RU"/>
        </a:p>
      </dgm:t>
    </dgm:pt>
    <dgm:pt modelId="{13EFC02D-6064-45B0-B5B9-FC862796BAE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6,4% от общей суммы ассигнований по разделу</a:t>
          </a:r>
          <a:endParaRPr lang="ru-RU" sz="2000" dirty="0"/>
        </a:p>
      </dgm:t>
    </dgm:pt>
    <dgm:pt modelId="{2A967778-4D96-4B44-8ABF-46CF455395BE}" type="parTrans" cxnId="{97988A84-220E-4B9B-A554-D3EF90695E87}">
      <dgm:prSet/>
      <dgm:spPr/>
      <dgm:t>
        <a:bodyPr/>
        <a:lstStyle/>
        <a:p>
          <a:endParaRPr lang="ru-RU"/>
        </a:p>
      </dgm:t>
    </dgm:pt>
    <dgm:pt modelId="{239D2779-362B-4094-9C82-F78DEADAB3F6}" type="sibTrans" cxnId="{97988A84-220E-4B9B-A554-D3EF90695E87}">
      <dgm:prSet/>
      <dgm:spPr/>
      <dgm:t>
        <a:bodyPr/>
        <a:lstStyle/>
        <a:p>
          <a:endParaRPr lang="ru-RU"/>
        </a:p>
      </dgm:t>
    </dgm:pt>
    <dgm:pt modelId="{F2CF7DF0-1BF0-4D2C-985B-4DBC1EB7042E}" type="pres">
      <dgm:prSet presAssocID="{422224E4-F544-4839-BCE2-59F45E9EB0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1F7079-BC5A-4FAF-80D7-2A57E900BD8D}" type="pres">
      <dgm:prSet presAssocID="{B0845DA5-7E78-4CA8-BAD0-05FD69A48F08}" presName="root" presStyleCnt="0"/>
      <dgm:spPr/>
    </dgm:pt>
    <dgm:pt modelId="{10786782-18E1-4D1B-A6B1-3B8AC09D6F91}" type="pres">
      <dgm:prSet presAssocID="{B0845DA5-7E78-4CA8-BAD0-05FD69A48F08}" presName="rootComposite" presStyleCnt="0"/>
      <dgm:spPr/>
    </dgm:pt>
    <dgm:pt modelId="{B9D0FAF3-7436-41FF-9D6A-9F423E9B58AE}" type="pres">
      <dgm:prSet presAssocID="{B0845DA5-7E78-4CA8-BAD0-05FD69A48F08}" presName="rootText" presStyleLbl="node1" presStyleIdx="0" presStyleCnt="2"/>
      <dgm:spPr/>
      <dgm:t>
        <a:bodyPr/>
        <a:lstStyle/>
        <a:p>
          <a:endParaRPr lang="ru-RU"/>
        </a:p>
      </dgm:t>
    </dgm:pt>
    <dgm:pt modelId="{E7374400-1F46-4DB3-B30B-3191CB27DC9F}" type="pres">
      <dgm:prSet presAssocID="{B0845DA5-7E78-4CA8-BAD0-05FD69A48F08}" presName="rootConnector" presStyleLbl="node1" presStyleIdx="0" presStyleCnt="2"/>
      <dgm:spPr/>
      <dgm:t>
        <a:bodyPr/>
        <a:lstStyle/>
        <a:p>
          <a:endParaRPr lang="ru-RU"/>
        </a:p>
      </dgm:t>
    </dgm:pt>
    <dgm:pt modelId="{CEBD7761-DDFC-4E4C-876B-4E676A7E8545}" type="pres">
      <dgm:prSet presAssocID="{B0845DA5-7E78-4CA8-BAD0-05FD69A48F08}" presName="childShape" presStyleCnt="0"/>
      <dgm:spPr/>
    </dgm:pt>
    <dgm:pt modelId="{E663A8EE-3A70-4828-9BF9-5A2A0FCD46EA}" type="pres">
      <dgm:prSet presAssocID="{2B4B15A3-1B11-48F6-B870-FC8C4D78790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718FE37-E120-46B8-B2EC-8EE7761C2A00}" type="pres">
      <dgm:prSet presAssocID="{6D66A329-F5F5-485F-8466-3E7ADF971914}" presName="childText" presStyleLbl="bgAcc1" presStyleIdx="0" presStyleCnt="4" custLinFactNeighborX="-1591" custLinFactNeighborY="-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21ACD-1C25-4242-9A42-D651484903E7}" type="pres">
      <dgm:prSet presAssocID="{DEE35324-A105-4BFE-B210-3F36F5A3F80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6730ED6-785E-4B47-A0E3-C84CDBFB368D}" type="pres">
      <dgm:prSet presAssocID="{1B94E0B1-7B59-405E-B93E-A872E8374A8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2DC81-E077-4C02-A4C0-A25A68410321}" type="pres">
      <dgm:prSet presAssocID="{CE577333-E0BC-4537-AAD1-74B1842DD307}" presName="root" presStyleCnt="0"/>
      <dgm:spPr/>
    </dgm:pt>
    <dgm:pt modelId="{9A9AD1A0-7CE0-451D-9759-B882867E9A92}" type="pres">
      <dgm:prSet presAssocID="{CE577333-E0BC-4537-AAD1-74B1842DD307}" presName="rootComposite" presStyleCnt="0"/>
      <dgm:spPr/>
    </dgm:pt>
    <dgm:pt modelId="{D0D6614F-9110-4706-A2B8-A61E7282A030}" type="pres">
      <dgm:prSet presAssocID="{CE577333-E0BC-4537-AAD1-74B1842DD307}" presName="rootText" presStyleLbl="node1" presStyleIdx="1" presStyleCnt="2"/>
      <dgm:spPr/>
      <dgm:t>
        <a:bodyPr/>
        <a:lstStyle/>
        <a:p>
          <a:endParaRPr lang="ru-RU"/>
        </a:p>
      </dgm:t>
    </dgm:pt>
    <dgm:pt modelId="{8B9699B4-4EDF-483D-8F7E-BB473B4E48E6}" type="pres">
      <dgm:prSet presAssocID="{CE577333-E0BC-4537-AAD1-74B1842DD307}" presName="rootConnector" presStyleLbl="node1" presStyleIdx="1" presStyleCnt="2"/>
      <dgm:spPr/>
      <dgm:t>
        <a:bodyPr/>
        <a:lstStyle/>
        <a:p>
          <a:endParaRPr lang="ru-RU"/>
        </a:p>
      </dgm:t>
    </dgm:pt>
    <dgm:pt modelId="{8748CCF5-5652-45C4-A8C8-058341842EE6}" type="pres">
      <dgm:prSet presAssocID="{CE577333-E0BC-4537-AAD1-74B1842DD307}" presName="childShape" presStyleCnt="0"/>
      <dgm:spPr/>
    </dgm:pt>
    <dgm:pt modelId="{2D701566-7FB4-42C6-B076-C617445DCC02}" type="pres">
      <dgm:prSet presAssocID="{67581389-9B0B-40C7-B570-95AFCA5ADA9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2C79F4D-ED62-4810-B8BF-83374699BFF8}" type="pres">
      <dgm:prSet presAssocID="{3920F15A-C12D-4BE3-BB13-FE204A7D500A}" presName="childText" presStyleLbl="bgAcc1" presStyleIdx="2" presStyleCnt="4" custLinFactNeighborX="1683" custLinFactNeighborY="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6A70F-7A85-4050-9CA1-B925489452A9}" type="pres">
      <dgm:prSet presAssocID="{2A967778-4D96-4B44-8ABF-46CF455395B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78B6269-100F-48DF-9104-239885CD58C6}" type="pres">
      <dgm:prSet presAssocID="{13EFC02D-6064-45B0-B5B9-FC862796BAE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13805-8CD4-48CF-9757-C844410FA05A}" type="presOf" srcId="{67581389-9B0B-40C7-B570-95AFCA5ADA91}" destId="{2D701566-7FB4-42C6-B076-C617445DCC02}" srcOrd="0" destOrd="0" presId="urn:microsoft.com/office/officeart/2005/8/layout/hierarchy3"/>
    <dgm:cxn modelId="{E26228A9-50D1-42EA-A0DD-A43A414AA01F}" type="presOf" srcId="{CE577333-E0BC-4537-AAD1-74B1842DD307}" destId="{8B9699B4-4EDF-483D-8F7E-BB473B4E48E6}" srcOrd="1" destOrd="0" presId="urn:microsoft.com/office/officeart/2005/8/layout/hierarchy3"/>
    <dgm:cxn modelId="{306A0610-9DC1-423A-8991-43135989F59F}" srcId="{422224E4-F544-4839-BCE2-59F45E9EB0E2}" destId="{B0845DA5-7E78-4CA8-BAD0-05FD69A48F08}" srcOrd="0" destOrd="0" parTransId="{DDCE2435-CDFF-4E57-94F7-6AABDC644A1A}" sibTransId="{DF88147A-1F4E-4972-A198-947C51009E35}"/>
    <dgm:cxn modelId="{4026246E-EE92-407E-8FCB-006BC4482C67}" type="presOf" srcId="{CE577333-E0BC-4537-AAD1-74B1842DD307}" destId="{D0D6614F-9110-4706-A2B8-A61E7282A030}" srcOrd="0" destOrd="0" presId="urn:microsoft.com/office/officeart/2005/8/layout/hierarchy3"/>
    <dgm:cxn modelId="{D7469DAD-23E6-4EC3-A229-9F2CA967149D}" type="presOf" srcId="{1B94E0B1-7B59-405E-B93E-A872E8374A84}" destId="{E6730ED6-785E-4B47-A0E3-C84CDBFB368D}" srcOrd="0" destOrd="0" presId="urn:microsoft.com/office/officeart/2005/8/layout/hierarchy3"/>
    <dgm:cxn modelId="{8BBEA961-5609-425E-891D-F257F2418530}" type="presOf" srcId="{B0845DA5-7E78-4CA8-BAD0-05FD69A48F08}" destId="{E7374400-1F46-4DB3-B30B-3191CB27DC9F}" srcOrd="1" destOrd="0" presId="urn:microsoft.com/office/officeart/2005/8/layout/hierarchy3"/>
    <dgm:cxn modelId="{488C4408-7DD8-4C2A-9123-DEDEBFE1B065}" srcId="{B0845DA5-7E78-4CA8-BAD0-05FD69A48F08}" destId="{1B94E0B1-7B59-405E-B93E-A872E8374A84}" srcOrd="1" destOrd="0" parTransId="{DEE35324-A105-4BFE-B210-3F36F5A3F804}" sibTransId="{B9915CA4-654D-4130-A25C-F964987E6D82}"/>
    <dgm:cxn modelId="{F4C1F309-8394-4394-A16B-1990159EA03E}" srcId="{CE577333-E0BC-4537-AAD1-74B1842DD307}" destId="{3920F15A-C12D-4BE3-BB13-FE204A7D500A}" srcOrd="0" destOrd="0" parTransId="{67581389-9B0B-40C7-B570-95AFCA5ADA91}" sibTransId="{E84EBC4D-111E-4246-99A7-E0617B7C3447}"/>
    <dgm:cxn modelId="{01DC8434-960B-4222-AB40-03EF0F437A2B}" type="presOf" srcId="{2A967778-4D96-4B44-8ABF-46CF455395BE}" destId="{DA86A70F-7A85-4050-9CA1-B925489452A9}" srcOrd="0" destOrd="0" presId="urn:microsoft.com/office/officeart/2005/8/layout/hierarchy3"/>
    <dgm:cxn modelId="{7FAD08F7-1940-4706-A4C7-292380B39776}" type="presOf" srcId="{422224E4-F544-4839-BCE2-59F45E9EB0E2}" destId="{F2CF7DF0-1BF0-4D2C-985B-4DBC1EB7042E}" srcOrd="0" destOrd="0" presId="urn:microsoft.com/office/officeart/2005/8/layout/hierarchy3"/>
    <dgm:cxn modelId="{1AED15D5-6B8B-4645-BF95-161C141211F0}" type="presOf" srcId="{2B4B15A3-1B11-48F6-B870-FC8C4D78790F}" destId="{E663A8EE-3A70-4828-9BF9-5A2A0FCD46EA}" srcOrd="0" destOrd="0" presId="urn:microsoft.com/office/officeart/2005/8/layout/hierarchy3"/>
    <dgm:cxn modelId="{AF99371A-C056-45E1-99AB-BDD7B1BFDEBD}" srcId="{422224E4-F544-4839-BCE2-59F45E9EB0E2}" destId="{CE577333-E0BC-4537-AAD1-74B1842DD307}" srcOrd="1" destOrd="0" parTransId="{812B3EFF-5FD6-420E-A513-07C96AB34304}" sibTransId="{9BA7402F-62F0-4AB9-B492-C9DDA5F2F7F6}"/>
    <dgm:cxn modelId="{97988A84-220E-4B9B-A554-D3EF90695E87}" srcId="{CE577333-E0BC-4537-AAD1-74B1842DD307}" destId="{13EFC02D-6064-45B0-B5B9-FC862796BAE2}" srcOrd="1" destOrd="0" parTransId="{2A967778-4D96-4B44-8ABF-46CF455395BE}" sibTransId="{239D2779-362B-4094-9C82-F78DEADAB3F6}"/>
    <dgm:cxn modelId="{397299FC-92CA-4C68-A2E9-D031C7DDA26D}" type="presOf" srcId="{3920F15A-C12D-4BE3-BB13-FE204A7D500A}" destId="{82C79F4D-ED62-4810-B8BF-83374699BFF8}" srcOrd="0" destOrd="0" presId="urn:microsoft.com/office/officeart/2005/8/layout/hierarchy3"/>
    <dgm:cxn modelId="{17E85748-8D9A-4924-BD60-A06522C26A03}" type="presOf" srcId="{B0845DA5-7E78-4CA8-BAD0-05FD69A48F08}" destId="{B9D0FAF3-7436-41FF-9D6A-9F423E9B58AE}" srcOrd="0" destOrd="0" presId="urn:microsoft.com/office/officeart/2005/8/layout/hierarchy3"/>
    <dgm:cxn modelId="{AD7CC055-6F32-427C-8377-934780C31248}" type="presOf" srcId="{13EFC02D-6064-45B0-B5B9-FC862796BAE2}" destId="{178B6269-100F-48DF-9104-239885CD58C6}" srcOrd="0" destOrd="0" presId="urn:microsoft.com/office/officeart/2005/8/layout/hierarchy3"/>
    <dgm:cxn modelId="{5E92FC44-1B91-451D-BB43-2B0129BC0DF5}" type="presOf" srcId="{DEE35324-A105-4BFE-B210-3F36F5A3F804}" destId="{BB021ACD-1C25-4242-9A42-D651484903E7}" srcOrd="0" destOrd="0" presId="urn:microsoft.com/office/officeart/2005/8/layout/hierarchy3"/>
    <dgm:cxn modelId="{8348C2F0-B069-40F0-85C0-1A9267068A32}" srcId="{B0845DA5-7E78-4CA8-BAD0-05FD69A48F08}" destId="{6D66A329-F5F5-485F-8466-3E7ADF971914}" srcOrd="0" destOrd="0" parTransId="{2B4B15A3-1B11-48F6-B870-FC8C4D78790F}" sibTransId="{71B90178-7D22-4409-A883-3F57473F63A8}"/>
    <dgm:cxn modelId="{30F634BA-5493-45DE-A7A3-4490D5A3F315}" type="presOf" srcId="{6D66A329-F5F5-485F-8466-3E7ADF971914}" destId="{6718FE37-E120-46B8-B2EC-8EE7761C2A00}" srcOrd="0" destOrd="0" presId="urn:microsoft.com/office/officeart/2005/8/layout/hierarchy3"/>
    <dgm:cxn modelId="{3EEF6C89-D539-4070-8AD0-4D46E7987A54}" type="presParOf" srcId="{F2CF7DF0-1BF0-4D2C-985B-4DBC1EB7042E}" destId="{331F7079-BC5A-4FAF-80D7-2A57E900BD8D}" srcOrd="0" destOrd="0" presId="urn:microsoft.com/office/officeart/2005/8/layout/hierarchy3"/>
    <dgm:cxn modelId="{AB4874E4-9613-4ADA-9756-C5F4294553A9}" type="presParOf" srcId="{331F7079-BC5A-4FAF-80D7-2A57E900BD8D}" destId="{10786782-18E1-4D1B-A6B1-3B8AC09D6F91}" srcOrd="0" destOrd="0" presId="urn:microsoft.com/office/officeart/2005/8/layout/hierarchy3"/>
    <dgm:cxn modelId="{D1D29187-9AC9-42D8-8897-21D921535A82}" type="presParOf" srcId="{10786782-18E1-4D1B-A6B1-3B8AC09D6F91}" destId="{B9D0FAF3-7436-41FF-9D6A-9F423E9B58AE}" srcOrd="0" destOrd="0" presId="urn:microsoft.com/office/officeart/2005/8/layout/hierarchy3"/>
    <dgm:cxn modelId="{303D0C43-7745-4753-9F61-8CEE40B55C51}" type="presParOf" srcId="{10786782-18E1-4D1B-A6B1-3B8AC09D6F91}" destId="{E7374400-1F46-4DB3-B30B-3191CB27DC9F}" srcOrd="1" destOrd="0" presId="urn:microsoft.com/office/officeart/2005/8/layout/hierarchy3"/>
    <dgm:cxn modelId="{4CF99FE7-757E-42D7-9470-C231A426A495}" type="presParOf" srcId="{331F7079-BC5A-4FAF-80D7-2A57E900BD8D}" destId="{CEBD7761-DDFC-4E4C-876B-4E676A7E8545}" srcOrd="1" destOrd="0" presId="urn:microsoft.com/office/officeart/2005/8/layout/hierarchy3"/>
    <dgm:cxn modelId="{8BFC4DDB-1FA9-44AB-9FAB-33D2E1813107}" type="presParOf" srcId="{CEBD7761-DDFC-4E4C-876B-4E676A7E8545}" destId="{E663A8EE-3A70-4828-9BF9-5A2A0FCD46EA}" srcOrd="0" destOrd="0" presId="urn:microsoft.com/office/officeart/2005/8/layout/hierarchy3"/>
    <dgm:cxn modelId="{57F997E8-01E5-4B9B-9F77-D03A9238289B}" type="presParOf" srcId="{CEBD7761-DDFC-4E4C-876B-4E676A7E8545}" destId="{6718FE37-E120-46B8-B2EC-8EE7761C2A00}" srcOrd="1" destOrd="0" presId="urn:microsoft.com/office/officeart/2005/8/layout/hierarchy3"/>
    <dgm:cxn modelId="{8656FDAC-E341-4B63-B6BA-639E2BB0967C}" type="presParOf" srcId="{CEBD7761-DDFC-4E4C-876B-4E676A7E8545}" destId="{BB021ACD-1C25-4242-9A42-D651484903E7}" srcOrd="2" destOrd="0" presId="urn:microsoft.com/office/officeart/2005/8/layout/hierarchy3"/>
    <dgm:cxn modelId="{274C0C56-4F24-4507-B7D4-996E14AB88C0}" type="presParOf" srcId="{CEBD7761-DDFC-4E4C-876B-4E676A7E8545}" destId="{E6730ED6-785E-4B47-A0E3-C84CDBFB368D}" srcOrd="3" destOrd="0" presId="urn:microsoft.com/office/officeart/2005/8/layout/hierarchy3"/>
    <dgm:cxn modelId="{BF351E08-F9A1-4342-9DD2-947B75506779}" type="presParOf" srcId="{F2CF7DF0-1BF0-4D2C-985B-4DBC1EB7042E}" destId="{8EB2DC81-E077-4C02-A4C0-A25A68410321}" srcOrd="1" destOrd="0" presId="urn:microsoft.com/office/officeart/2005/8/layout/hierarchy3"/>
    <dgm:cxn modelId="{44A96F38-B244-4E14-B058-D1E34CBDD0D2}" type="presParOf" srcId="{8EB2DC81-E077-4C02-A4C0-A25A68410321}" destId="{9A9AD1A0-7CE0-451D-9759-B882867E9A92}" srcOrd="0" destOrd="0" presId="urn:microsoft.com/office/officeart/2005/8/layout/hierarchy3"/>
    <dgm:cxn modelId="{FCA50D95-66D3-45CB-BDD7-E280A74886CE}" type="presParOf" srcId="{9A9AD1A0-7CE0-451D-9759-B882867E9A92}" destId="{D0D6614F-9110-4706-A2B8-A61E7282A030}" srcOrd="0" destOrd="0" presId="urn:microsoft.com/office/officeart/2005/8/layout/hierarchy3"/>
    <dgm:cxn modelId="{E6668BED-7210-422A-BF45-8C7A6B982E95}" type="presParOf" srcId="{9A9AD1A0-7CE0-451D-9759-B882867E9A92}" destId="{8B9699B4-4EDF-483D-8F7E-BB473B4E48E6}" srcOrd="1" destOrd="0" presId="urn:microsoft.com/office/officeart/2005/8/layout/hierarchy3"/>
    <dgm:cxn modelId="{A5771286-9868-44CB-BA0A-6FA5E2FE1589}" type="presParOf" srcId="{8EB2DC81-E077-4C02-A4C0-A25A68410321}" destId="{8748CCF5-5652-45C4-A8C8-058341842EE6}" srcOrd="1" destOrd="0" presId="urn:microsoft.com/office/officeart/2005/8/layout/hierarchy3"/>
    <dgm:cxn modelId="{9618D385-ADE4-48FB-A54E-0D016505CF5B}" type="presParOf" srcId="{8748CCF5-5652-45C4-A8C8-058341842EE6}" destId="{2D701566-7FB4-42C6-B076-C617445DCC02}" srcOrd="0" destOrd="0" presId="urn:microsoft.com/office/officeart/2005/8/layout/hierarchy3"/>
    <dgm:cxn modelId="{A3EA74C9-0A51-469E-8EBF-030001D03026}" type="presParOf" srcId="{8748CCF5-5652-45C4-A8C8-058341842EE6}" destId="{82C79F4D-ED62-4810-B8BF-83374699BFF8}" srcOrd="1" destOrd="0" presId="urn:microsoft.com/office/officeart/2005/8/layout/hierarchy3"/>
    <dgm:cxn modelId="{8522CDCE-D361-4702-877B-FA04DDB6566A}" type="presParOf" srcId="{8748CCF5-5652-45C4-A8C8-058341842EE6}" destId="{DA86A70F-7A85-4050-9CA1-B925489452A9}" srcOrd="2" destOrd="0" presId="urn:microsoft.com/office/officeart/2005/8/layout/hierarchy3"/>
    <dgm:cxn modelId="{717BE304-7B45-4B40-9C43-13C01F547578}" type="presParOf" srcId="{8748CCF5-5652-45C4-A8C8-058341842EE6}" destId="{178B6269-100F-48DF-9104-239885CD58C6}" srcOrd="3" destOrd="0" presId="urn:microsoft.com/office/officeart/2005/8/layout/hierarchy3"/>
  </dgm:cxnLst>
  <dgm:bg>
    <a:noFill/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2224E4-F544-4839-BCE2-59F45E9EB0E2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845DA5-7E78-4CA8-BAD0-05FD69A48F0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</dgm:spPr>
      <dgm:t>
        <a:bodyPr/>
        <a:lstStyle/>
        <a:p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В том числе  программных расходов</a:t>
          </a:r>
          <a:endParaRPr lang="ru-RU" sz="2000" b="1" i="1" kern="1200" dirty="0" smtClean="0">
            <a:solidFill>
              <a:schemeClr val="dk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DCE2435-CDFF-4E57-94F7-6AABDC644A1A}" type="parTrans" cxnId="{306A0610-9DC1-423A-8991-43135989F59F}">
      <dgm:prSet/>
      <dgm:spPr/>
      <dgm:t>
        <a:bodyPr/>
        <a:lstStyle/>
        <a:p>
          <a:endParaRPr lang="ru-RU"/>
        </a:p>
      </dgm:t>
    </dgm:pt>
    <dgm:pt modelId="{DF88147A-1F4E-4972-A198-947C51009E35}" type="sibTrans" cxnId="{306A0610-9DC1-423A-8991-43135989F59F}">
      <dgm:prSet/>
      <dgm:spPr/>
      <dgm:t>
        <a:bodyPr/>
        <a:lstStyle/>
        <a:p>
          <a:endParaRPr lang="ru-RU"/>
        </a:p>
      </dgm:t>
    </dgm:pt>
    <dgm:pt modelId="{6D66A329-F5F5-485F-8466-3E7ADF97191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124 678,42 тыс. рублей </a:t>
          </a:r>
          <a:endParaRPr lang="ru-RU" sz="2000" dirty="0"/>
        </a:p>
      </dgm:t>
    </dgm:pt>
    <dgm:pt modelId="{2B4B15A3-1B11-48F6-B870-FC8C4D78790F}" type="parTrans" cxnId="{8348C2F0-B069-40F0-85C0-1A9267068A32}">
      <dgm:prSet/>
      <dgm:spPr/>
      <dgm:t>
        <a:bodyPr/>
        <a:lstStyle/>
        <a:p>
          <a:endParaRPr lang="ru-RU"/>
        </a:p>
      </dgm:t>
    </dgm:pt>
    <dgm:pt modelId="{71B90178-7D22-4409-A883-3F57473F63A8}" type="sibTrans" cxnId="{8348C2F0-B069-40F0-85C0-1A9267068A32}">
      <dgm:prSet/>
      <dgm:spPr/>
      <dgm:t>
        <a:bodyPr/>
        <a:lstStyle/>
        <a:p>
          <a:endParaRPr lang="ru-RU"/>
        </a:p>
      </dgm:t>
    </dgm:pt>
    <dgm:pt modelId="{1B94E0B1-7B59-405E-B93E-A872E8374A8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100,0% от общей суммы ассигнований по разделу</a:t>
          </a:r>
          <a:endParaRPr lang="ru-RU" sz="2000" dirty="0"/>
        </a:p>
      </dgm:t>
    </dgm:pt>
    <dgm:pt modelId="{DEE35324-A105-4BFE-B210-3F36F5A3F804}" type="parTrans" cxnId="{488C4408-7DD8-4C2A-9123-DEDEBFE1B065}">
      <dgm:prSet/>
      <dgm:spPr/>
      <dgm:t>
        <a:bodyPr/>
        <a:lstStyle/>
        <a:p>
          <a:endParaRPr lang="ru-RU"/>
        </a:p>
      </dgm:t>
    </dgm:pt>
    <dgm:pt modelId="{B9915CA4-654D-4130-A25C-F964987E6D82}" type="sibTrans" cxnId="{488C4408-7DD8-4C2A-9123-DEDEBFE1B065}">
      <dgm:prSet/>
      <dgm:spPr/>
      <dgm:t>
        <a:bodyPr/>
        <a:lstStyle/>
        <a:p>
          <a:endParaRPr lang="ru-RU"/>
        </a:p>
      </dgm:t>
    </dgm:pt>
    <dgm:pt modelId="{F2CF7DF0-1BF0-4D2C-985B-4DBC1EB7042E}" type="pres">
      <dgm:prSet presAssocID="{422224E4-F544-4839-BCE2-59F45E9EB0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1F7079-BC5A-4FAF-80D7-2A57E900BD8D}" type="pres">
      <dgm:prSet presAssocID="{B0845DA5-7E78-4CA8-BAD0-05FD69A48F08}" presName="root" presStyleCnt="0"/>
      <dgm:spPr/>
    </dgm:pt>
    <dgm:pt modelId="{10786782-18E1-4D1B-A6B1-3B8AC09D6F91}" type="pres">
      <dgm:prSet presAssocID="{B0845DA5-7E78-4CA8-BAD0-05FD69A48F08}" presName="rootComposite" presStyleCnt="0"/>
      <dgm:spPr/>
    </dgm:pt>
    <dgm:pt modelId="{B9D0FAF3-7436-41FF-9D6A-9F423E9B58AE}" type="pres">
      <dgm:prSet presAssocID="{B0845DA5-7E78-4CA8-BAD0-05FD69A48F08}" presName="rootText" presStyleLbl="node1" presStyleIdx="0" presStyleCnt="1"/>
      <dgm:spPr/>
      <dgm:t>
        <a:bodyPr/>
        <a:lstStyle/>
        <a:p>
          <a:endParaRPr lang="ru-RU"/>
        </a:p>
      </dgm:t>
    </dgm:pt>
    <dgm:pt modelId="{E7374400-1F46-4DB3-B30B-3191CB27DC9F}" type="pres">
      <dgm:prSet presAssocID="{B0845DA5-7E78-4CA8-BAD0-05FD69A48F08}" presName="rootConnector" presStyleLbl="node1" presStyleIdx="0" presStyleCnt="1"/>
      <dgm:spPr/>
      <dgm:t>
        <a:bodyPr/>
        <a:lstStyle/>
        <a:p>
          <a:endParaRPr lang="ru-RU"/>
        </a:p>
      </dgm:t>
    </dgm:pt>
    <dgm:pt modelId="{CEBD7761-DDFC-4E4C-876B-4E676A7E8545}" type="pres">
      <dgm:prSet presAssocID="{B0845DA5-7E78-4CA8-BAD0-05FD69A48F08}" presName="childShape" presStyleCnt="0"/>
      <dgm:spPr/>
    </dgm:pt>
    <dgm:pt modelId="{E663A8EE-3A70-4828-9BF9-5A2A0FCD46EA}" type="pres">
      <dgm:prSet presAssocID="{2B4B15A3-1B11-48F6-B870-FC8C4D78790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718FE37-E120-46B8-B2EC-8EE7761C2A00}" type="pres">
      <dgm:prSet presAssocID="{6D66A329-F5F5-485F-8466-3E7ADF971914}" presName="childText" presStyleLbl="bgAcc1" presStyleIdx="0" presStyleCnt="2" custLinFactNeighborX="-1591" custLinFactNeighborY="-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21ACD-1C25-4242-9A42-D651484903E7}" type="pres">
      <dgm:prSet presAssocID="{DEE35324-A105-4BFE-B210-3F36F5A3F80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6730ED6-785E-4B47-A0E3-C84CDBFB368D}" type="pres">
      <dgm:prSet presAssocID="{1B94E0B1-7B59-405E-B93E-A872E8374A8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BECCC-2051-4DCA-BF54-AEC9AAA4E8EE}" type="presOf" srcId="{B0845DA5-7E78-4CA8-BAD0-05FD69A48F08}" destId="{E7374400-1F46-4DB3-B30B-3191CB27DC9F}" srcOrd="1" destOrd="0" presId="urn:microsoft.com/office/officeart/2005/8/layout/hierarchy3"/>
    <dgm:cxn modelId="{251A357F-5000-4012-9CBB-76132366EC1D}" type="presOf" srcId="{DEE35324-A105-4BFE-B210-3F36F5A3F804}" destId="{BB021ACD-1C25-4242-9A42-D651484903E7}" srcOrd="0" destOrd="0" presId="urn:microsoft.com/office/officeart/2005/8/layout/hierarchy3"/>
    <dgm:cxn modelId="{306A0610-9DC1-423A-8991-43135989F59F}" srcId="{422224E4-F544-4839-BCE2-59F45E9EB0E2}" destId="{B0845DA5-7E78-4CA8-BAD0-05FD69A48F08}" srcOrd="0" destOrd="0" parTransId="{DDCE2435-CDFF-4E57-94F7-6AABDC644A1A}" sibTransId="{DF88147A-1F4E-4972-A198-947C51009E35}"/>
    <dgm:cxn modelId="{32F3BAF0-E1DF-4CA0-8B7E-98415ACAC47A}" type="presOf" srcId="{2B4B15A3-1B11-48F6-B870-FC8C4D78790F}" destId="{E663A8EE-3A70-4828-9BF9-5A2A0FCD46EA}" srcOrd="0" destOrd="0" presId="urn:microsoft.com/office/officeart/2005/8/layout/hierarchy3"/>
    <dgm:cxn modelId="{09B81128-3714-42B3-9DE3-E8567A7D6618}" type="presOf" srcId="{6D66A329-F5F5-485F-8466-3E7ADF971914}" destId="{6718FE37-E120-46B8-B2EC-8EE7761C2A00}" srcOrd="0" destOrd="0" presId="urn:microsoft.com/office/officeart/2005/8/layout/hierarchy3"/>
    <dgm:cxn modelId="{488C4408-7DD8-4C2A-9123-DEDEBFE1B065}" srcId="{B0845DA5-7E78-4CA8-BAD0-05FD69A48F08}" destId="{1B94E0B1-7B59-405E-B93E-A872E8374A84}" srcOrd="1" destOrd="0" parTransId="{DEE35324-A105-4BFE-B210-3F36F5A3F804}" sibTransId="{B9915CA4-654D-4130-A25C-F964987E6D82}"/>
    <dgm:cxn modelId="{E722ADDC-D660-40BB-A228-C21191E29459}" type="presOf" srcId="{B0845DA5-7E78-4CA8-BAD0-05FD69A48F08}" destId="{B9D0FAF3-7436-41FF-9D6A-9F423E9B58AE}" srcOrd="0" destOrd="0" presId="urn:microsoft.com/office/officeart/2005/8/layout/hierarchy3"/>
    <dgm:cxn modelId="{8726D2A0-75C5-4E80-AD4C-B378E6CEC050}" type="presOf" srcId="{1B94E0B1-7B59-405E-B93E-A872E8374A84}" destId="{E6730ED6-785E-4B47-A0E3-C84CDBFB368D}" srcOrd="0" destOrd="0" presId="urn:microsoft.com/office/officeart/2005/8/layout/hierarchy3"/>
    <dgm:cxn modelId="{8348C2F0-B069-40F0-85C0-1A9267068A32}" srcId="{B0845DA5-7E78-4CA8-BAD0-05FD69A48F08}" destId="{6D66A329-F5F5-485F-8466-3E7ADF971914}" srcOrd="0" destOrd="0" parTransId="{2B4B15A3-1B11-48F6-B870-FC8C4D78790F}" sibTransId="{71B90178-7D22-4409-A883-3F57473F63A8}"/>
    <dgm:cxn modelId="{F202A311-FD5B-4781-AE27-EF12DFDA1269}" type="presOf" srcId="{422224E4-F544-4839-BCE2-59F45E9EB0E2}" destId="{F2CF7DF0-1BF0-4D2C-985B-4DBC1EB7042E}" srcOrd="0" destOrd="0" presId="urn:microsoft.com/office/officeart/2005/8/layout/hierarchy3"/>
    <dgm:cxn modelId="{DDEE5E4C-5820-460B-9982-7774A183A03E}" type="presParOf" srcId="{F2CF7DF0-1BF0-4D2C-985B-4DBC1EB7042E}" destId="{331F7079-BC5A-4FAF-80D7-2A57E900BD8D}" srcOrd="0" destOrd="0" presId="urn:microsoft.com/office/officeart/2005/8/layout/hierarchy3"/>
    <dgm:cxn modelId="{F5FA56E1-B7DB-4091-9503-D14CAE4C5DB5}" type="presParOf" srcId="{331F7079-BC5A-4FAF-80D7-2A57E900BD8D}" destId="{10786782-18E1-4D1B-A6B1-3B8AC09D6F91}" srcOrd="0" destOrd="0" presId="urn:microsoft.com/office/officeart/2005/8/layout/hierarchy3"/>
    <dgm:cxn modelId="{34F9C202-8408-4E5E-BCED-3308D83E4535}" type="presParOf" srcId="{10786782-18E1-4D1B-A6B1-3B8AC09D6F91}" destId="{B9D0FAF3-7436-41FF-9D6A-9F423E9B58AE}" srcOrd="0" destOrd="0" presId="urn:microsoft.com/office/officeart/2005/8/layout/hierarchy3"/>
    <dgm:cxn modelId="{6DDF4BEA-66BE-4141-8108-873F21128543}" type="presParOf" srcId="{10786782-18E1-4D1B-A6B1-3B8AC09D6F91}" destId="{E7374400-1F46-4DB3-B30B-3191CB27DC9F}" srcOrd="1" destOrd="0" presId="urn:microsoft.com/office/officeart/2005/8/layout/hierarchy3"/>
    <dgm:cxn modelId="{DEE02FF5-3C6B-4DBC-AEAC-9CC2FD41CD00}" type="presParOf" srcId="{331F7079-BC5A-4FAF-80D7-2A57E900BD8D}" destId="{CEBD7761-DDFC-4E4C-876B-4E676A7E8545}" srcOrd="1" destOrd="0" presId="urn:microsoft.com/office/officeart/2005/8/layout/hierarchy3"/>
    <dgm:cxn modelId="{7F51E03A-DE86-4F4C-962C-B94D86D4FA93}" type="presParOf" srcId="{CEBD7761-DDFC-4E4C-876B-4E676A7E8545}" destId="{E663A8EE-3A70-4828-9BF9-5A2A0FCD46EA}" srcOrd="0" destOrd="0" presId="urn:microsoft.com/office/officeart/2005/8/layout/hierarchy3"/>
    <dgm:cxn modelId="{215A1069-41E3-4F0F-B61D-A37DB4AEFF4B}" type="presParOf" srcId="{CEBD7761-DDFC-4E4C-876B-4E676A7E8545}" destId="{6718FE37-E120-46B8-B2EC-8EE7761C2A00}" srcOrd="1" destOrd="0" presId="urn:microsoft.com/office/officeart/2005/8/layout/hierarchy3"/>
    <dgm:cxn modelId="{DD9AEF56-016D-42C9-B65F-831FD364EE9D}" type="presParOf" srcId="{CEBD7761-DDFC-4E4C-876B-4E676A7E8545}" destId="{BB021ACD-1C25-4242-9A42-D651484903E7}" srcOrd="2" destOrd="0" presId="urn:microsoft.com/office/officeart/2005/8/layout/hierarchy3"/>
    <dgm:cxn modelId="{DCC23621-DE59-4110-A499-8F74B4F0A218}" type="presParOf" srcId="{CEBD7761-DDFC-4E4C-876B-4E676A7E8545}" destId="{E6730ED6-785E-4B47-A0E3-C84CDBFB368D}" srcOrd="3" destOrd="0" presId="urn:microsoft.com/office/officeart/2005/8/layout/hierarchy3"/>
  </dgm:cxnLst>
  <dgm:bg>
    <a:noFill/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2224E4-F544-4839-BCE2-59F45E9EB0E2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845DA5-7E78-4CA8-BAD0-05FD69A48F0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В том числе  программных расходов</a:t>
          </a:r>
          <a:endParaRPr lang="ru-RU" sz="2000" b="1" i="1" kern="1200" dirty="0" smtClean="0">
            <a:solidFill>
              <a:schemeClr val="dk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DCE2435-CDFF-4E57-94F7-6AABDC644A1A}" type="parTrans" cxnId="{306A0610-9DC1-423A-8991-43135989F59F}">
      <dgm:prSet/>
      <dgm:spPr/>
      <dgm:t>
        <a:bodyPr/>
        <a:lstStyle/>
        <a:p>
          <a:endParaRPr lang="ru-RU"/>
        </a:p>
      </dgm:t>
    </dgm:pt>
    <dgm:pt modelId="{DF88147A-1F4E-4972-A198-947C51009E35}" type="sibTrans" cxnId="{306A0610-9DC1-423A-8991-43135989F59F}">
      <dgm:prSet/>
      <dgm:spPr/>
      <dgm:t>
        <a:bodyPr/>
        <a:lstStyle/>
        <a:p>
          <a:endParaRPr lang="ru-RU"/>
        </a:p>
      </dgm:t>
    </dgm:pt>
    <dgm:pt modelId="{6D66A329-F5F5-485F-8466-3E7ADF97191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3 619,0 тыс. рублей </a:t>
          </a:r>
          <a:endParaRPr lang="ru-RU" sz="2000" dirty="0"/>
        </a:p>
      </dgm:t>
    </dgm:pt>
    <dgm:pt modelId="{2B4B15A3-1B11-48F6-B870-FC8C4D78790F}" type="parTrans" cxnId="{8348C2F0-B069-40F0-85C0-1A9267068A32}">
      <dgm:prSet/>
      <dgm:spPr/>
      <dgm:t>
        <a:bodyPr/>
        <a:lstStyle/>
        <a:p>
          <a:endParaRPr lang="ru-RU"/>
        </a:p>
      </dgm:t>
    </dgm:pt>
    <dgm:pt modelId="{71B90178-7D22-4409-A883-3F57473F63A8}" type="sibTrans" cxnId="{8348C2F0-B069-40F0-85C0-1A9267068A32}">
      <dgm:prSet/>
      <dgm:spPr/>
      <dgm:t>
        <a:bodyPr/>
        <a:lstStyle/>
        <a:p>
          <a:endParaRPr lang="ru-RU"/>
        </a:p>
      </dgm:t>
    </dgm:pt>
    <dgm:pt modelId="{1B94E0B1-7B59-405E-B93E-A872E8374A8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100,0% от общей суммы ассигнований по разделу</a:t>
          </a:r>
          <a:endParaRPr lang="ru-RU" sz="2000" dirty="0"/>
        </a:p>
      </dgm:t>
    </dgm:pt>
    <dgm:pt modelId="{DEE35324-A105-4BFE-B210-3F36F5A3F804}" type="parTrans" cxnId="{488C4408-7DD8-4C2A-9123-DEDEBFE1B065}">
      <dgm:prSet/>
      <dgm:spPr/>
      <dgm:t>
        <a:bodyPr/>
        <a:lstStyle/>
        <a:p>
          <a:endParaRPr lang="ru-RU"/>
        </a:p>
      </dgm:t>
    </dgm:pt>
    <dgm:pt modelId="{B9915CA4-654D-4130-A25C-F964987E6D82}" type="sibTrans" cxnId="{488C4408-7DD8-4C2A-9123-DEDEBFE1B065}">
      <dgm:prSet/>
      <dgm:spPr/>
      <dgm:t>
        <a:bodyPr/>
        <a:lstStyle/>
        <a:p>
          <a:endParaRPr lang="ru-RU"/>
        </a:p>
      </dgm:t>
    </dgm:pt>
    <dgm:pt modelId="{F2CF7DF0-1BF0-4D2C-985B-4DBC1EB7042E}" type="pres">
      <dgm:prSet presAssocID="{422224E4-F544-4839-BCE2-59F45E9EB0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1F7079-BC5A-4FAF-80D7-2A57E900BD8D}" type="pres">
      <dgm:prSet presAssocID="{B0845DA5-7E78-4CA8-BAD0-05FD69A48F08}" presName="root" presStyleCnt="0"/>
      <dgm:spPr/>
    </dgm:pt>
    <dgm:pt modelId="{10786782-18E1-4D1B-A6B1-3B8AC09D6F91}" type="pres">
      <dgm:prSet presAssocID="{B0845DA5-7E78-4CA8-BAD0-05FD69A48F08}" presName="rootComposite" presStyleCnt="0"/>
      <dgm:spPr/>
    </dgm:pt>
    <dgm:pt modelId="{B9D0FAF3-7436-41FF-9D6A-9F423E9B58AE}" type="pres">
      <dgm:prSet presAssocID="{B0845DA5-7E78-4CA8-BAD0-05FD69A48F08}" presName="rootText" presStyleLbl="node1" presStyleIdx="0" presStyleCnt="1"/>
      <dgm:spPr/>
      <dgm:t>
        <a:bodyPr/>
        <a:lstStyle/>
        <a:p>
          <a:endParaRPr lang="ru-RU"/>
        </a:p>
      </dgm:t>
    </dgm:pt>
    <dgm:pt modelId="{E7374400-1F46-4DB3-B30B-3191CB27DC9F}" type="pres">
      <dgm:prSet presAssocID="{B0845DA5-7E78-4CA8-BAD0-05FD69A48F08}" presName="rootConnector" presStyleLbl="node1" presStyleIdx="0" presStyleCnt="1"/>
      <dgm:spPr/>
      <dgm:t>
        <a:bodyPr/>
        <a:lstStyle/>
        <a:p>
          <a:endParaRPr lang="ru-RU"/>
        </a:p>
      </dgm:t>
    </dgm:pt>
    <dgm:pt modelId="{CEBD7761-DDFC-4E4C-876B-4E676A7E8545}" type="pres">
      <dgm:prSet presAssocID="{B0845DA5-7E78-4CA8-BAD0-05FD69A48F08}" presName="childShape" presStyleCnt="0"/>
      <dgm:spPr/>
    </dgm:pt>
    <dgm:pt modelId="{E663A8EE-3A70-4828-9BF9-5A2A0FCD46EA}" type="pres">
      <dgm:prSet presAssocID="{2B4B15A3-1B11-48F6-B870-FC8C4D78790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718FE37-E120-46B8-B2EC-8EE7761C2A00}" type="pres">
      <dgm:prSet presAssocID="{6D66A329-F5F5-485F-8466-3E7ADF971914}" presName="childText" presStyleLbl="bgAcc1" presStyleIdx="0" presStyleCnt="2" custLinFactNeighborX="-1591" custLinFactNeighborY="-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21ACD-1C25-4242-9A42-D651484903E7}" type="pres">
      <dgm:prSet presAssocID="{DEE35324-A105-4BFE-B210-3F36F5A3F80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6730ED6-785E-4B47-A0E3-C84CDBFB368D}" type="pres">
      <dgm:prSet presAssocID="{1B94E0B1-7B59-405E-B93E-A872E8374A84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41A2D-02C0-4B52-94E4-7977F60FAB07}" type="presOf" srcId="{6D66A329-F5F5-485F-8466-3E7ADF971914}" destId="{6718FE37-E120-46B8-B2EC-8EE7761C2A00}" srcOrd="0" destOrd="0" presId="urn:microsoft.com/office/officeart/2005/8/layout/hierarchy3"/>
    <dgm:cxn modelId="{530CC89F-FCF6-47D2-A1B2-DAED7C7DFEAA}" type="presOf" srcId="{B0845DA5-7E78-4CA8-BAD0-05FD69A48F08}" destId="{E7374400-1F46-4DB3-B30B-3191CB27DC9F}" srcOrd="1" destOrd="0" presId="urn:microsoft.com/office/officeart/2005/8/layout/hierarchy3"/>
    <dgm:cxn modelId="{B1734496-89B0-44F3-9755-05A23D28D0BF}" type="presOf" srcId="{1B94E0B1-7B59-405E-B93E-A872E8374A84}" destId="{E6730ED6-785E-4B47-A0E3-C84CDBFB368D}" srcOrd="0" destOrd="0" presId="urn:microsoft.com/office/officeart/2005/8/layout/hierarchy3"/>
    <dgm:cxn modelId="{306A0610-9DC1-423A-8991-43135989F59F}" srcId="{422224E4-F544-4839-BCE2-59F45E9EB0E2}" destId="{B0845DA5-7E78-4CA8-BAD0-05FD69A48F08}" srcOrd="0" destOrd="0" parTransId="{DDCE2435-CDFF-4E57-94F7-6AABDC644A1A}" sibTransId="{DF88147A-1F4E-4972-A198-947C51009E35}"/>
    <dgm:cxn modelId="{54DD9C43-1D74-4DDC-A27E-C16CAE3FB9D8}" type="presOf" srcId="{422224E4-F544-4839-BCE2-59F45E9EB0E2}" destId="{F2CF7DF0-1BF0-4D2C-985B-4DBC1EB7042E}" srcOrd="0" destOrd="0" presId="urn:microsoft.com/office/officeart/2005/8/layout/hierarchy3"/>
    <dgm:cxn modelId="{488C4408-7DD8-4C2A-9123-DEDEBFE1B065}" srcId="{B0845DA5-7E78-4CA8-BAD0-05FD69A48F08}" destId="{1B94E0B1-7B59-405E-B93E-A872E8374A84}" srcOrd="1" destOrd="0" parTransId="{DEE35324-A105-4BFE-B210-3F36F5A3F804}" sibTransId="{B9915CA4-654D-4130-A25C-F964987E6D82}"/>
    <dgm:cxn modelId="{E90E19ED-9EB0-4E17-9885-AFE0CF1EB416}" type="presOf" srcId="{B0845DA5-7E78-4CA8-BAD0-05FD69A48F08}" destId="{B9D0FAF3-7436-41FF-9D6A-9F423E9B58AE}" srcOrd="0" destOrd="0" presId="urn:microsoft.com/office/officeart/2005/8/layout/hierarchy3"/>
    <dgm:cxn modelId="{DABD660B-3A3C-4F38-8989-E9C0A4B0534D}" type="presOf" srcId="{DEE35324-A105-4BFE-B210-3F36F5A3F804}" destId="{BB021ACD-1C25-4242-9A42-D651484903E7}" srcOrd="0" destOrd="0" presId="urn:microsoft.com/office/officeart/2005/8/layout/hierarchy3"/>
    <dgm:cxn modelId="{8348C2F0-B069-40F0-85C0-1A9267068A32}" srcId="{B0845DA5-7E78-4CA8-BAD0-05FD69A48F08}" destId="{6D66A329-F5F5-485F-8466-3E7ADF971914}" srcOrd="0" destOrd="0" parTransId="{2B4B15A3-1B11-48F6-B870-FC8C4D78790F}" sibTransId="{71B90178-7D22-4409-A883-3F57473F63A8}"/>
    <dgm:cxn modelId="{151509E2-53A7-4563-9B80-BE05FCE80178}" type="presOf" srcId="{2B4B15A3-1B11-48F6-B870-FC8C4D78790F}" destId="{E663A8EE-3A70-4828-9BF9-5A2A0FCD46EA}" srcOrd="0" destOrd="0" presId="urn:microsoft.com/office/officeart/2005/8/layout/hierarchy3"/>
    <dgm:cxn modelId="{3064956C-254E-4E2A-9DE2-C748FC1A50A2}" type="presParOf" srcId="{F2CF7DF0-1BF0-4D2C-985B-4DBC1EB7042E}" destId="{331F7079-BC5A-4FAF-80D7-2A57E900BD8D}" srcOrd="0" destOrd="0" presId="urn:microsoft.com/office/officeart/2005/8/layout/hierarchy3"/>
    <dgm:cxn modelId="{D7B5F143-10A9-4F72-BF78-8DC1769AE214}" type="presParOf" srcId="{331F7079-BC5A-4FAF-80D7-2A57E900BD8D}" destId="{10786782-18E1-4D1B-A6B1-3B8AC09D6F91}" srcOrd="0" destOrd="0" presId="urn:microsoft.com/office/officeart/2005/8/layout/hierarchy3"/>
    <dgm:cxn modelId="{A2D07EF8-7DA8-432D-88CA-12CA72D21D55}" type="presParOf" srcId="{10786782-18E1-4D1B-A6B1-3B8AC09D6F91}" destId="{B9D0FAF3-7436-41FF-9D6A-9F423E9B58AE}" srcOrd="0" destOrd="0" presId="urn:microsoft.com/office/officeart/2005/8/layout/hierarchy3"/>
    <dgm:cxn modelId="{009361A2-95B0-4275-A5A7-26500E4A0A4E}" type="presParOf" srcId="{10786782-18E1-4D1B-A6B1-3B8AC09D6F91}" destId="{E7374400-1F46-4DB3-B30B-3191CB27DC9F}" srcOrd="1" destOrd="0" presId="urn:microsoft.com/office/officeart/2005/8/layout/hierarchy3"/>
    <dgm:cxn modelId="{5A6A03E2-CA52-4265-918D-7E0FC19531FD}" type="presParOf" srcId="{331F7079-BC5A-4FAF-80D7-2A57E900BD8D}" destId="{CEBD7761-DDFC-4E4C-876B-4E676A7E8545}" srcOrd="1" destOrd="0" presId="urn:microsoft.com/office/officeart/2005/8/layout/hierarchy3"/>
    <dgm:cxn modelId="{F089E7C4-1105-4ED6-A6AB-7F40DC84ABFC}" type="presParOf" srcId="{CEBD7761-DDFC-4E4C-876B-4E676A7E8545}" destId="{E663A8EE-3A70-4828-9BF9-5A2A0FCD46EA}" srcOrd="0" destOrd="0" presId="urn:microsoft.com/office/officeart/2005/8/layout/hierarchy3"/>
    <dgm:cxn modelId="{5ACEF831-BD3E-435E-BC99-FFB398932F47}" type="presParOf" srcId="{CEBD7761-DDFC-4E4C-876B-4E676A7E8545}" destId="{6718FE37-E120-46B8-B2EC-8EE7761C2A00}" srcOrd="1" destOrd="0" presId="urn:microsoft.com/office/officeart/2005/8/layout/hierarchy3"/>
    <dgm:cxn modelId="{0DBF717D-1965-48D8-ACE8-C26A51D94996}" type="presParOf" srcId="{CEBD7761-DDFC-4E4C-876B-4E676A7E8545}" destId="{BB021ACD-1C25-4242-9A42-D651484903E7}" srcOrd="2" destOrd="0" presId="urn:microsoft.com/office/officeart/2005/8/layout/hierarchy3"/>
    <dgm:cxn modelId="{D3A309F6-256F-4A34-8393-601E6A35599D}" type="presParOf" srcId="{CEBD7761-DDFC-4E4C-876B-4E676A7E8545}" destId="{E6730ED6-785E-4B47-A0E3-C84CDBFB368D}" srcOrd="3" destOrd="0" presId="urn:microsoft.com/office/officeart/2005/8/layout/hierarchy3"/>
  </dgm:cxnLst>
  <dgm:bg>
    <a:noFill/>
  </dgm:bg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876AAF-AFF8-4EA9-AFAE-886BDD7F6613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0467C38D-444D-427A-ACA3-60925F191F0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Комитет образования администрации муниципального образования Тосненский район Ленинградской области </a:t>
          </a:r>
          <a:endParaRPr lang="ru-RU" sz="1800" dirty="0"/>
        </a:p>
      </dgm:t>
    </dgm:pt>
    <dgm:pt modelId="{BD446789-D4C8-4CE3-86D5-551BDC070FC7}" type="parTrans" cxnId="{B0DADCC8-591A-4689-8835-2DB2E8431D17}">
      <dgm:prSet/>
      <dgm:spPr/>
      <dgm:t>
        <a:bodyPr/>
        <a:lstStyle/>
        <a:p>
          <a:endParaRPr lang="ru-RU"/>
        </a:p>
      </dgm:t>
    </dgm:pt>
    <dgm:pt modelId="{4420AE6C-5AA3-4A69-9F19-5E19CC1A9466}" type="sibTrans" cxnId="{B0DADCC8-591A-4689-8835-2DB2E8431D17}">
      <dgm:prSet/>
      <dgm:spPr/>
      <dgm:t>
        <a:bodyPr/>
        <a:lstStyle/>
        <a:p>
          <a:endParaRPr lang="ru-RU"/>
        </a:p>
      </dgm:t>
    </dgm:pt>
    <dgm:pt modelId="{ACCFC116-133F-4A44-A198-4B8FD11DF6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Комитет по социальной защите населения администрации муниципального образования Тосненский район Ленинградской области </a:t>
          </a:r>
          <a:endParaRPr lang="ru-RU" sz="1800" dirty="0"/>
        </a:p>
      </dgm:t>
    </dgm:pt>
    <dgm:pt modelId="{4F5A9A34-3B76-46AC-B6B4-71CCBBAB4FF7}" type="parTrans" cxnId="{8FD02FC9-7C61-407B-B987-7669507743C0}">
      <dgm:prSet/>
      <dgm:spPr/>
      <dgm:t>
        <a:bodyPr/>
        <a:lstStyle/>
        <a:p>
          <a:endParaRPr lang="ru-RU"/>
        </a:p>
      </dgm:t>
    </dgm:pt>
    <dgm:pt modelId="{72937CEE-02B6-4BB2-BD8E-086C877D8F72}" type="sibTrans" cxnId="{8FD02FC9-7C61-407B-B987-7669507743C0}">
      <dgm:prSet/>
      <dgm:spPr/>
      <dgm:t>
        <a:bodyPr/>
        <a:lstStyle/>
        <a:p>
          <a:endParaRPr lang="ru-RU"/>
        </a:p>
      </dgm:t>
    </dgm:pt>
    <dgm:pt modelId="{6FFAEE01-25D1-47EB-A842-7C311B72574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Комитет финансов администрации муниципального образования Тосненский район Ленинградской области</a:t>
          </a:r>
          <a:endParaRPr lang="ru-RU" sz="1800" dirty="0"/>
        </a:p>
      </dgm:t>
    </dgm:pt>
    <dgm:pt modelId="{233C7224-1BB7-40C7-A88E-888BBC344988}" type="parTrans" cxnId="{EEFB6D23-C541-490B-B5E6-97FF100C4C42}">
      <dgm:prSet/>
      <dgm:spPr/>
      <dgm:t>
        <a:bodyPr/>
        <a:lstStyle/>
        <a:p>
          <a:endParaRPr lang="ru-RU"/>
        </a:p>
      </dgm:t>
    </dgm:pt>
    <dgm:pt modelId="{C3C1A3A5-4CF6-45A0-A459-3053DBAA4397}" type="sibTrans" cxnId="{EEFB6D23-C541-490B-B5E6-97FF100C4C42}">
      <dgm:prSet/>
      <dgm:spPr/>
      <dgm:t>
        <a:bodyPr/>
        <a:lstStyle/>
        <a:p>
          <a:endParaRPr lang="ru-RU"/>
        </a:p>
      </dgm:t>
    </dgm:pt>
    <dgm:pt modelId="{ABF788EB-1DF3-46B5-86D9-4D3915FDA10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Администрация муниципального образования Тосненский район Ленинградской области </a:t>
          </a:r>
          <a:endParaRPr lang="ru-RU" sz="1800" dirty="0"/>
        </a:p>
      </dgm:t>
    </dgm:pt>
    <dgm:pt modelId="{1CFBFE37-A966-4D38-BC69-2D1306822E52}" type="parTrans" cxnId="{52A98FA2-DB6F-4FC7-8C5E-2F2F09135C5B}">
      <dgm:prSet/>
      <dgm:spPr/>
      <dgm:t>
        <a:bodyPr/>
        <a:lstStyle/>
        <a:p>
          <a:endParaRPr lang="ru-RU"/>
        </a:p>
      </dgm:t>
    </dgm:pt>
    <dgm:pt modelId="{351ED6BF-3ECA-4822-8895-C01D7DBD9047}" type="sibTrans" cxnId="{52A98FA2-DB6F-4FC7-8C5E-2F2F09135C5B}">
      <dgm:prSet/>
      <dgm:spPr/>
      <dgm:t>
        <a:bodyPr/>
        <a:lstStyle/>
        <a:p>
          <a:endParaRPr lang="ru-RU"/>
        </a:p>
      </dgm:t>
    </dgm:pt>
    <dgm:pt modelId="{55A522D3-6AEA-4CF8-8B37-79173DFEDF7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Контрольно-счетная палата муниципального образования Тосненский район Ленинградской области</a:t>
          </a:r>
          <a:endParaRPr lang="ru-RU" sz="1800" dirty="0"/>
        </a:p>
      </dgm:t>
    </dgm:pt>
    <dgm:pt modelId="{EB0BDAF1-7D82-4D92-A5E0-74DD1A15BA78}" type="parTrans" cxnId="{7DD91D18-0CDA-4BAF-8773-0864247A5588}">
      <dgm:prSet/>
      <dgm:spPr/>
      <dgm:t>
        <a:bodyPr/>
        <a:lstStyle/>
        <a:p>
          <a:endParaRPr lang="ru-RU"/>
        </a:p>
      </dgm:t>
    </dgm:pt>
    <dgm:pt modelId="{E2841A8A-F4BB-4503-AAED-684CDFDF0FC1}" type="sibTrans" cxnId="{7DD91D18-0CDA-4BAF-8773-0864247A5588}">
      <dgm:prSet/>
      <dgm:spPr/>
      <dgm:t>
        <a:bodyPr/>
        <a:lstStyle/>
        <a:p>
          <a:endParaRPr lang="ru-RU"/>
        </a:p>
      </dgm:t>
    </dgm:pt>
    <dgm:pt modelId="{CD23C62B-1508-42BD-A2EA-8DAB17F070C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Совет депутатов муниципального образования Тосненский район Ленинградской области</a:t>
          </a:r>
          <a:endParaRPr lang="ru-RU" sz="1800" dirty="0">
            <a:solidFill>
              <a:schemeClr val="tx1"/>
            </a:solidFill>
          </a:endParaRPr>
        </a:p>
      </dgm:t>
    </dgm:pt>
    <dgm:pt modelId="{E57C1AD9-63E5-4019-A6E7-EAAE8633931F}" type="parTrans" cxnId="{9083A816-4B43-427F-8CFA-45D2E84731C8}">
      <dgm:prSet/>
      <dgm:spPr/>
      <dgm:t>
        <a:bodyPr/>
        <a:lstStyle/>
        <a:p>
          <a:endParaRPr lang="ru-RU"/>
        </a:p>
      </dgm:t>
    </dgm:pt>
    <dgm:pt modelId="{F7C0065E-716A-4397-82BF-D05FB10AB0B9}" type="sibTrans" cxnId="{9083A816-4B43-427F-8CFA-45D2E84731C8}">
      <dgm:prSet/>
      <dgm:spPr/>
      <dgm:t>
        <a:bodyPr/>
        <a:lstStyle/>
        <a:p>
          <a:endParaRPr lang="ru-RU"/>
        </a:p>
      </dgm:t>
    </dgm:pt>
    <dgm:pt modelId="{A5619776-7391-454C-9AE1-B0B93C550935}" type="pres">
      <dgm:prSet presAssocID="{16876AAF-AFF8-4EA9-AFAE-886BDD7F6613}" presName="linearFlow" presStyleCnt="0">
        <dgm:presLayoutVars>
          <dgm:dir/>
          <dgm:resizeHandles val="exact"/>
        </dgm:presLayoutVars>
      </dgm:prSet>
      <dgm:spPr/>
    </dgm:pt>
    <dgm:pt modelId="{DD97946E-0D91-4FD9-ABDC-5C9EED5A84A2}" type="pres">
      <dgm:prSet presAssocID="{CD23C62B-1508-42BD-A2EA-8DAB17F070C5}" presName="composite" presStyleCnt="0"/>
      <dgm:spPr/>
    </dgm:pt>
    <dgm:pt modelId="{AF508DAC-7D94-455C-A13E-EE57ED9E0D70}" type="pres">
      <dgm:prSet presAssocID="{CD23C62B-1508-42BD-A2EA-8DAB17F070C5}" presName="imgShp" presStyleLbl="fgImgPlace1" presStyleIdx="0" presStyleCnt="6"/>
      <dgm:spPr/>
    </dgm:pt>
    <dgm:pt modelId="{47971F23-45EB-462B-845F-D9BF5238D5DC}" type="pres">
      <dgm:prSet presAssocID="{CD23C62B-1508-42BD-A2EA-8DAB17F070C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AF223-F9AF-4374-B640-C4D8B9C31F4A}" type="pres">
      <dgm:prSet presAssocID="{F7C0065E-716A-4397-82BF-D05FB10AB0B9}" presName="spacing" presStyleCnt="0"/>
      <dgm:spPr/>
    </dgm:pt>
    <dgm:pt modelId="{937D9AE3-0374-4E4C-8F1D-FF95C330DB5B}" type="pres">
      <dgm:prSet presAssocID="{55A522D3-6AEA-4CF8-8B37-79173DFEDF7D}" presName="composite" presStyleCnt="0"/>
      <dgm:spPr/>
    </dgm:pt>
    <dgm:pt modelId="{EE923950-9F3D-4227-9E5F-AF6CE98B374F}" type="pres">
      <dgm:prSet presAssocID="{55A522D3-6AEA-4CF8-8B37-79173DFEDF7D}" presName="imgShp" presStyleLbl="fgImgPlace1" presStyleIdx="1" presStyleCnt="6"/>
      <dgm:spPr/>
    </dgm:pt>
    <dgm:pt modelId="{5B630E77-1D27-4639-B6CE-885ADC1B8A50}" type="pres">
      <dgm:prSet presAssocID="{55A522D3-6AEA-4CF8-8B37-79173DFEDF7D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1E393-325C-472F-A7F5-F9DDE154A7C6}" type="pres">
      <dgm:prSet presAssocID="{E2841A8A-F4BB-4503-AAED-684CDFDF0FC1}" presName="spacing" presStyleCnt="0"/>
      <dgm:spPr/>
    </dgm:pt>
    <dgm:pt modelId="{4FAB347E-D416-4539-B0AA-C70E23E50881}" type="pres">
      <dgm:prSet presAssocID="{ABF788EB-1DF3-46B5-86D9-4D3915FDA10F}" presName="composite" presStyleCnt="0"/>
      <dgm:spPr/>
    </dgm:pt>
    <dgm:pt modelId="{732CAC75-B1F8-41F4-882D-4619CFC16930}" type="pres">
      <dgm:prSet presAssocID="{ABF788EB-1DF3-46B5-86D9-4D3915FDA10F}" presName="imgShp" presStyleLbl="fgImgPlace1" presStyleIdx="2" presStyleCnt="6"/>
      <dgm:spPr/>
    </dgm:pt>
    <dgm:pt modelId="{DCC32FB8-5546-4B85-A4D5-61498BB6D1FD}" type="pres">
      <dgm:prSet presAssocID="{ABF788EB-1DF3-46B5-86D9-4D3915FDA10F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4F495-4B2B-42C5-A2ED-77019CE20E2D}" type="pres">
      <dgm:prSet presAssocID="{351ED6BF-3ECA-4822-8895-C01D7DBD9047}" presName="spacing" presStyleCnt="0"/>
      <dgm:spPr/>
    </dgm:pt>
    <dgm:pt modelId="{DC1772A4-A1CC-41F8-A8F8-9C306B40615D}" type="pres">
      <dgm:prSet presAssocID="{0467C38D-444D-427A-ACA3-60925F191F0C}" presName="composite" presStyleCnt="0"/>
      <dgm:spPr/>
    </dgm:pt>
    <dgm:pt modelId="{D63118D3-44DE-4ED0-B21A-BED5DF19F3CF}" type="pres">
      <dgm:prSet presAssocID="{0467C38D-444D-427A-ACA3-60925F191F0C}" presName="imgShp" presStyleLbl="fgImgPlace1" presStyleIdx="3" presStyleCnt="6"/>
      <dgm:spPr/>
    </dgm:pt>
    <dgm:pt modelId="{7CC1173C-ABD5-4BFF-9BDF-344848411B5B}" type="pres">
      <dgm:prSet presAssocID="{0467C38D-444D-427A-ACA3-60925F191F0C}" presName="txShp" presStyleLbl="node1" presStyleIdx="3" presStyleCnt="6" custLinFactNeighborX="-64" custLinFactNeighborY="2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F3A03-F110-49D5-BE71-5E1CAB9413F3}" type="pres">
      <dgm:prSet presAssocID="{4420AE6C-5AA3-4A69-9F19-5E19CC1A9466}" presName="spacing" presStyleCnt="0"/>
      <dgm:spPr/>
    </dgm:pt>
    <dgm:pt modelId="{C634F1C5-151D-4527-89AF-49881C903FB7}" type="pres">
      <dgm:prSet presAssocID="{ACCFC116-133F-4A44-A198-4B8FD11DF644}" presName="composite" presStyleCnt="0"/>
      <dgm:spPr/>
    </dgm:pt>
    <dgm:pt modelId="{22356226-1493-48D6-AEFE-4D1ACFF28754}" type="pres">
      <dgm:prSet presAssocID="{ACCFC116-133F-4A44-A198-4B8FD11DF644}" presName="imgShp" presStyleLbl="fgImgPlace1" presStyleIdx="4" presStyleCnt="6"/>
      <dgm:spPr/>
    </dgm:pt>
    <dgm:pt modelId="{671171D6-A7EF-499D-B401-533A40F10B1E}" type="pres">
      <dgm:prSet presAssocID="{ACCFC116-133F-4A44-A198-4B8FD11DF64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436C1-6FA2-43D1-AC44-F88FD0455D85}" type="pres">
      <dgm:prSet presAssocID="{72937CEE-02B6-4BB2-BD8E-086C877D8F72}" presName="spacing" presStyleCnt="0"/>
      <dgm:spPr/>
    </dgm:pt>
    <dgm:pt modelId="{977B5808-2BBB-4D30-AE9B-B50749D0F176}" type="pres">
      <dgm:prSet presAssocID="{6FFAEE01-25D1-47EB-A842-7C311B72574E}" presName="composite" presStyleCnt="0"/>
      <dgm:spPr/>
    </dgm:pt>
    <dgm:pt modelId="{25A5BAC8-4276-4B12-9905-A400254B2F7E}" type="pres">
      <dgm:prSet presAssocID="{6FFAEE01-25D1-47EB-A842-7C311B72574E}" presName="imgShp" presStyleLbl="fgImgPlace1" presStyleIdx="5" presStyleCnt="6"/>
      <dgm:spPr/>
    </dgm:pt>
    <dgm:pt modelId="{EAECDE55-AFD2-4580-B9FA-31DBC5D73F1D}" type="pres">
      <dgm:prSet presAssocID="{6FFAEE01-25D1-47EB-A842-7C311B72574E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A98FA2-DB6F-4FC7-8C5E-2F2F09135C5B}" srcId="{16876AAF-AFF8-4EA9-AFAE-886BDD7F6613}" destId="{ABF788EB-1DF3-46B5-86D9-4D3915FDA10F}" srcOrd="2" destOrd="0" parTransId="{1CFBFE37-A966-4D38-BC69-2D1306822E52}" sibTransId="{351ED6BF-3ECA-4822-8895-C01D7DBD9047}"/>
    <dgm:cxn modelId="{A492D551-2120-4FC9-A72E-2FC242CF6833}" type="presOf" srcId="{16876AAF-AFF8-4EA9-AFAE-886BDD7F6613}" destId="{A5619776-7391-454C-9AE1-B0B93C550935}" srcOrd="0" destOrd="0" presId="urn:microsoft.com/office/officeart/2005/8/layout/vList3"/>
    <dgm:cxn modelId="{9083A816-4B43-427F-8CFA-45D2E84731C8}" srcId="{16876AAF-AFF8-4EA9-AFAE-886BDD7F6613}" destId="{CD23C62B-1508-42BD-A2EA-8DAB17F070C5}" srcOrd="0" destOrd="0" parTransId="{E57C1AD9-63E5-4019-A6E7-EAAE8633931F}" sibTransId="{F7C0065E-716A-4397-82BF-D05FB10AB0B9}"/>
    <dgm:cxn modelId="{BC697414-1CE4-4A69-85E8-3059E57D857D}" type="presOf" srcId="{ACCFC116-133F-4A44-A198-4B8FD11DF644}" destId="{671171D6-A7EF-499D-B401-533A40F10B1E}" srcOrd="0" destOrd="0" presId="urn:microsoft.com/office/officeart/2005/8/layout/vList3"/>
    <dgm:cxn modelId="{214B5948-CEDE-42F3-9896-B43BFF802812}" type="presOf" srcId="{0467C38D-444D-427A-ACA3-60925F191F0C}" destId="{7CC1173C-ABD5-4BFF-9BDF-344848411B5B}" srcOrd="0" destOrd="0" presId="urn:microsoft.com/office/officeart/2005/8/layout/vList3"/>
    <dgm:cxn modelId="{9B02B408-92C1-4BB3-89CF-B3980980A214}" type="presOf" srcId="{6FFAEE01-25D1-47EB-A842-7C311B72574E}" destId="{EAECDE55-AFD2-4580-B9FA-31DBC5D73F1D}" srcOrd="0" destOrd="0" presId="urn:microsoft.com/office/officeart/2005/8/layout/vList3"/>
    <dgm:cxn modelId="{8FD02FC9-7C61-407B-B987-7669507743C0}" srcId="{16876AAF-AFF8-4EA9-AFAE-886BDD7F6613}" destId="{ACCFC116-133F-4A44-A198-4B8FD11DF644}" srcOrd="4" destOrd="0" parTransId="{4F5A9A34-3B76-46AC-B6B4-71CCBBAB4FF7}" sibTransId="{72937CEE-02B6-4BB2-BD8E-086C877D8F72}"/>
    <dgm:cxn modelId="{EEFB6D23-C541-490B-B5E6-97FF100C4C42}" srcId="{16876AAF-AFF8-4EA9-AFAE-886BDD7F6613}" destId="{6FFAEE01-25D1-47EB-A842-7C311B72574E}" srcOrd="5" destOrd="0" parTransId="{233C7224-1BB7-40C7-A88E-888BBC344988}" sibTransId="{C3C1A3A5-4CF6-45A0-A459-3053DBAA4397}"/>
    <dgm:cxn modelId="{7DD91D18-0CDA-4BAF-8773-0864247A5588}" srcId="{16876AAF-AFF8-4EA9-AFAE-886BDD7F6613}" destId="{55A522D3-6AEA-4CF8-8B37-79173DFEDF7D}" srcOrd="1" destOrd="0" parTransId="{EB0BDAF1-7D82-4D92-A5E0-74DD1A15BA78}" sibTransId="{E2841A8A-F4BB-4503-AAED-684CDFDF0FC1}"/>
    <dgm:cxn modelId="{21E96831-2238-4BA7-8188-3997BEEF6D42}" type="presOf" srcId="{ABF788EB-1DF3-46B5-86D9-4D3915FDA10F}" destId="{DCC32FB8-5546-4B85-A4D5-61498BB6D1FD}" srcOrd="0" destOrd="0" presId="urn:microsoft.com/office/officeart/2005/8/layout/vList3"/>
    <dgm:cxn modelId="{3A188B71-D096-4888-AE24-B32B165B5AC8}" type="presOf" srcId="{55A522D3-6AEA-4CF8-8B37-79173DFEDF7D}" destId="{5B630E77-1D27-4639-B6CE-885ADC1B8A50}" srcOrd="0" destOrd="0" presId="urn:microsoft.com/office/officeart/2005/8/layout/vList3"/>
    <dgm:cxn modelId="{A79DDC80-63E3-4FFB-AF9F-ECB0D40678E1}" type="presOf" srcId="{CD23C62B-1508-42BD-A2EA-8DAB17F070C5}" destId="{47971F23-45EB-462B-845F-D9BF5238D5DC}" srcOrd="0" destOrd="0" presId="urn:microsoft.com/office/officeart/2005/8/layout/vList3"/>
    <dgm:cxn modelId="{B0DADCC8-591A-4689-8835-2DB2E8431D17}" srcId="{16876AAF-AFF8-4EA9-AFAE-886BDD7F6613}" destId="{0467C38D-444D-427A-ACA3-60925F191F0C}" srcOrd="3" destOrd="0" parTransId="{BD446789-D4C8-4CE3-86D5-551BDC070FC7}" sibTransId="{4420AE6C-5AA3-4A69-9F19-5E19CC1A9466}"/>
    <dgm:cxn modelId="{BD21F7CC-AC39-4AC7-A530-F534A5DD963E}" type="presParOf" srcId="{A5619776-7391-454C-9AE1-B0B93C550935}" destId="{DD97946E-0D91-4FD9-ABDC-5C9EED5A84A2}" srcOrd="0" destOrd="0" presId="urn:microsoft.com/office/officeart/2005/8/layout/vList3"/>
    <dgm:cxn modelId="{DE5B6B72-C25E-4BF8-AD66-F3E90535177A}" type="presParOf" srcId="{DD97946E-0D91-4FD9-ABDC-5C9EED5A84A2}" destId="{AF508DAC-7D94-455C-A13E-EE57ED9E0D70}" srcOrd="0" destOrd="0" presId="urn:microsoft.com/office/officeart/2005/8/layout/vList3"/>
    <dgm:cxn modelId="{4624C5AF-2668-41DA-B81B-63779C757956}" type="presParOf" srcId="{DD97946E-0D91-4FD9-ABDC-5C9EED5A84A2}" destId="{47971F23-45EB-462B-845F-D9BF5238D5DC}" srcOrd="1" destOrd="0" presId="urn:microsoft.com/office/officeart/2005/8/layout/vList3"/>
    <dgm:cxn modelId="{6CD2CEF2-692D-475C-99E7-6CD353D3A793}" type="presParOf" srcId="{A5619776-7391-454C-9AE1-B0B93C550935}" destId="{A7FAF223-F9AF-4374-B640-C4D8B9C31F4A}" srcOrd="1" destOrd="0" presId="urn:microsoft.com/office/officeart/2005/8/layout/vList3"/>
    <dgm:cxn modelId="{9F190FB6-75B4-4395-8129-EEC6B47BC01C}" type="presParOf" srcId="{A5619776-7391-454C-9AE1-B0B93C550935}" destId="{937D9AE3-0374-4E4C-8F1D-FF95C330DB5B}" srcOrd="2" destOrd="0" presId="urn:microsoft.com/office/officeart/2005/8/layout/vList3"/>
    <dgm:cxn modelId="{21AF4152-3AB2-4777-B916-A6C59074FC68}" type="presParOf" srcId="{937D9AE3-0374-4E4C-8F1D-FF95C330DB5B}" destId="{EE923950-9F3D-4227-9E5F-AF6CE98B374F}" srcOrd="0" destOrd="0" presId="urn:microsoft.com/office/officeart/2005/8/layout/vList3"/>
    <dgm:cxn modelId="{3ECC7C9E-9049-485E-8F9B-680DC42A7457}" type="presParOf" srcId="{937D9AE3-0374-4E4C-8F1D-FF95C330DB5B}" destId="{5B630E77-1D27-4639-B6CE-885ADC1B8A50}" srcOrd="1" destOrd="0" presId="urn:microsoft.com/office/officeart/2005/8/layout/vList3"/>
    <dgm:cxn modelId="{9B10906E-3ED9-4B27-8E0F-E1D0228FE6E8}" type="presParOf" srcId="{A5619776-7391-454C-9AE1-B0B93C550935}" destId="{76E1E393-325C-472F-A7F5-F9DDE154A7C6}" srcOrd="3" destOrd="0" presId="urn:microsoft.com/office/officeart/2005/8/layout/vList3"/>
    <dgm:cxn modelId="{087F58AA-74D3-486F-A08C-477B0316FECB}" type="presParOf" srcId="{A5619776-7391-454C-9AE1-B0B93C550935}" destId="{4FAB347E-D416-4539-B0AA-C70E23E50881}" srcOrd="4" destOrd="0" presId="urn:microsoft.com/office/officeart/2005/8/layout/vList3"/>
    <dgm:cxn modelId="{2E7131E8-83FA-4E4C-B8B3-1B77BDF5A310}" type="presParOf" srcId="{4FAB347E-D416-4539-B0AA-C70E23E50881}" destId="{732CAC75-B1F8-41F4-882D-4619CFC16930}" srcOrd="0" destOrd="0" presId="urn:microsoft.com/office/officeart/2005/8/layout/vList3"/>
    <dgm:cxn modelId="{923EBE44-8D22-4C2E-BDA8-987F0C29FC75}" type="presParOf" srcId="{4FAB347E-D416-4539-B0AA-C70E23E50881}" destId="{DCC32FB8-5546-4B85-A4D5-61498BB6D1FD}" srcOrd="1" destOrd="0" presId="urn:microsoft.com/office/officeart/2005/8/layout/vList3"/>
    <dgm:cxn modelId="{CD8E7968-C469-47AF-ACDB-BCE3B727279C}" type="presParOf" srcId="{A5619776-7391-454C-9AE1-B0B93C550935}" destId="{59B4F495-4B2B-42C5-A2ED-77019CE20E2D}" srcOrd="5" destOrd="0" presId="urn:microsoft.com/office/officeart/2005/8/layout/vList3"/>
    <dgm:cxn modelId="{8384A85A-9B90-423C-AB24-605F4C546E20}" type="presParOf" srcId="{A5619776-7391-454C-9AE1-B0B93C550935}" destId="{DC1772A4-A1CC-41F8-A8F8-9C306B40615D}" srcOrd="6" destOrd="0" presId="urn:microsoft.com/office/officeart/2005/8/layout/vList3"/>
    <dgm:cxn modelId="{10B2BAB7-F1F8-41C1-AD54-9596210BCEF3}" type="presParOf" srcId="{DC1772A4-A1CC-41F8-A8F8-9C306B40615D}" destId="{D63118D3-44DE-4ED0-B21A-BED5DF19F3CF}" srcOrd="0" destOrd="0" presId="urn:microsoft.com/office/officeart/2005/8/layout/vList3"/>
    <dgm:cxn modelId="{BAA991B5-9D65-4D47-AAB5-CF4A6F9F7443}" type="presParOf" srcId="{DC1772A4-A1CC-41F8-A8F8-9C306B40615D}" destId="{7CC1173C-ABD5-4BFF-9BDF-344848411B5B}" srcOrd="1" destOrd="0" presId="urn:microsoft.com/office/officeart/2005/8/layout/vList3"/>
    <dgm:cxn modelId="{67D76920-B595-4324-9D89-8FD2D6D312F5}" type="presParOf" srcId="{A5619776-7391-454C-9AE1-B0B93C550935}" destId="{631F3A03-F110-49D5-BE71-5E1CAB9413F3}" srcOrd="7" destOrd="0" presId="urn:microsoft.com/office/officeart/2005/8/layout/vList3"/>
    <dgm:cxn modelId="{9222779E-C498-46AA-8818-F72359E84563}" type="presParOf" srcId="{A5619776-7391-454C-9AE1-B0B93C550935}" destId="{C634F1C5-151D-4527-89AF-49881C903FB7}" srcOrd="8" destOrd="0" presId="urn:microsoft.com/office/officeart/2005/8/layout/vList3"/>
    <dgm:cxn modelId="{C1945062-739D-486A-A52D-214E96E684D2}" type="presParOf" srcId="{C634F1C5-151D-4527-89AF-49881C903FB7}" destId="{22356226-1493-48D6-AEFE-4D1ACFF28754}" srcOrd="0" destOrd="0" presId="urn:microsoft.com/office/officeart/2005/8/layout/vList3"/>
    <dgm:cxn modelId="{B0D7DF5F-E0AC-4104-8327-0E1DFFBB76FC}" type="presParOf" srcId="{C634F1C5-151D-4527-89AF-49881C903FB7}" destId="{671171D6-A7EF-499D-B401-533A40F10B1E}" srcOrd="1" destOrd="0" presId="urn:microsoft.com/office/officeart/2005/8/layout/vList3"/>
    <dgm:cxn modelId="{EA7B1DE3-7D63-42C1-BB7D-8422E40EA202}" type="presParOf" srcId="{A5619776-7391-454C-9AE1-B0B93C550935}" destId="{E80436C1-6FA2-43D1-AC44-F88FD0455D85}" srcOrd="9" destOrd="0" presId="urn:microsoft.com/office/officeart/2005/8/layout/vList3"/>
    <dgm:cxn modelId="{F571FC4C-4ED0-4CEE-A5BE-F65486A9FDB1}" type="presParOf" srcId="{A5619776-7391-454C-9AE1-B0B93C550935}" destId="{977B5808-2BBB-4D30-AE9B-B50749D0F176}" srcOrd="10" destOrd="0" presId="urn:microsoft.com/office/officeart/2005/8/layout/vList3"/>
    <dgm:cxn modelId="{BC871054-29EF-4FC5-A159-B4F440CF0FC6}" type="presParOf" srcId="{977B5808-2BBB-4D30-AE9B-B50749D0F176}" destId="{25A5BAC8-4276-4B12-9905-A400254B2F7E}" srcOrd="0" destOrd="0" presId="urn:microsoft.com/office/officeart/2005/8/layout/vList3"/>
    <dgm:cxn modelId="{71DE5832-97DF-41DC-A97E-B9B75DC990B7}" type="presParOf" srcId="{977B5808-2BBB-4D30-AE9B-B50749D0F176}" destId="{EAECDE55-AFD2-4580-B9FA-31DBC5D73F1D}" srcOrd="1" destOrd="0" presId="urn:microsoft.com/office/officeart/2005/8/layout/vList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3DACB3-C1B8-4B55-8D83-1DA7043B8777}" type="doc">
      <dgm:prSet loTypeId="urn:microsoft.com/office/officeart/2005/8/layout/lProcess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92706F4-184D-4096-95E7-B133229012B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Казенных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учреждений - 63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F6859DA-865C-4F07-B71F-268B683520D7}" type="parTrans" cxnId="{3240FE60-5F7A-40E9-82AA-091F1C9AF544}">
      <dgm:prSet/>
      <dgm:spPr/>
      <dgm:t>
        <a:bodyPr/>
        <a:lstStyle/>
        <a:p>
          <a:endParaRPr lang="ru-RU"/>
        </a:p>
      </dgm:t>
    </dgm:pt>
    <dgm:pt modelId="{52FE8F05-B2F8-4819-8D80-D0CE0F6B98F1}" type="sibTrans" cxnId="{3240FE60-5F7A-40E9-82AA-091F1C9AF544}">
      <dgm:prSet/>
      <dgm:spPr/>
      <dgm:t>
        <a:bodyPr/>
        <a:lstStyle/>
        <a:p>
          <a:endParaRPr lang="ru-RU"/>
        </a:p>
      </dgm:t>
    </dgm:pt>
    <dgm:pt modelId="{C131A3F3-8302-4AAC-B3D3-34BB5E4ED7C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Расходы на обеспечение деятельности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979 427,9 тыс.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717F27A-13D7-4D6E-9084-2082741A6D71}" type="parTrans" cxnId="{04E4E803-2780-47D9-AAAF-BE5C7C8220D7}">
      <dgm:prSet/>
      <dgm:spPr/>
      <dgm:t>
        <a:bodyPr/>
        <a:lstStyle/>
        <a:p>
          <a:endParaRPr lang="ru-RU"/>
        </a:p>
      </dgm:t>
    </dgm:pt>
    <dgm:pt modelId="{B7F3882B-421C-4DC3-818E-D837376BAC2B}" type="sibTrans" cxnId="{04E4E803-2780-47D9-AAAF-BE5C7C8220D7}">
      <dgm:prSet/>
      <dgm:spPr/>
      <dgm:t>
        <a:bodyPr/>
        <a:lstStyle/>
        <a:p>
          <a:endParaRPr lang="ru-RU"/>
        </a:p>
      </dgm:t>
    </dgm:pt>
    <dgm:pt modelId="{2CDC13B7-11D8-4FF7-B42A-39FB2CD1BF7C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41,5% от общей суммы расходов бюджета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671B2193-4BB1-43BD-8471-1D7A45CCB9FD}" type="parTrans" cxnId="{60FA1329-F7F4-4B14-9559-BF9C5F6F8D7A}">
      <dgm:prSet/>
      <dgm:spPr/>
      <dgm:t>
        <a:bodyPr/>
        <a:lstStyle/>
        <a:p>
          <a:endParaRPr lang="ru-RU"/>
        </a:p>
      </dgm:t>
    </dgm:pt>
    <dgm:pt modelId="{5CD8A914-B6BC-4AC8-B835-03A304E40E81}" type="sibTrans" cxnId="{60FA1329-F7F4-4B14-9559-BF9C5F6F8D7A}">
      <dgm:prSet/>
      <dgm:spPr/>
      <dgm:t>
        <a:bodyPr/>
        <a:lstStyle/>
        <a:p>
          <a:endParaRPr lang="ru-RU"/>
        </a:p>
      </dgm:t>
    </dgm:pt>
    <dgm:pt modelId="{A4C0952E-35DD-413D-961C-9399386DA5C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Бюджетных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учреждений - 13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6828898-27AA-418B-8C4B-DE882AD9DF2C}" type="parTrans" cxnId="{432C3C17-5DFA-4A7C-82DA-B571151B0B21}">
      <dgm:prSet/>
      <dgm:spPr/>
      <dgm:t>
        <a:bodyPr/>
        <a:lstStyle/>
        <a:p>
          <a:endParaRPr lang="ru-RU"/>
        </a:p>
      </dgm:t>
    </dgm:pt>
    <dgm:pt modelId="{BE3C5747-30C6-4660-BA95-BD6136183958}" type="sibTrans" cxnId="{432C3C17-5DFA-4A7C-82DA-B571151B0B21}">
      <dgm:prSet/>
      <dgm:spPr/>
      <dgm:t>
        <a:bodyPr/>
        <a:lstStyle/>
        <a:p>
          <a:endParaRPr lang="ru-RU"/>
        </a:p>
      </dgm:t>
    </dgm:pt>
    <dgm:pt modelId="{29F05E6D-0C8B-4E9E-8E34-3AAD3CE146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Предоставление субсидий муниципальным бюджетным учреждениям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371 883,8 тыс.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E7C10EA-21C3-4A71-86C2-5120F10F5966}" type="parTrans" cxnId="{EA3C1203-277A-4A3A-8CF3-B90E0735E05B}">
      <dgm:prSet/>
      <dgm:spPr/>
      <dgm:t>
        <a:bodyPr/>
        <a:lstStyle/>
        <a:p>
          <a:endParaRPr lang="ru-RU"/>
        </a:p>
      </dgm:t>
    </dgm:pt>
    <dgm:pt modelId="{AEA5EAB3-E26C-4974-A36E-FFC62583FB88}" type="sibTrans" cxnId="{EA3C1203-277A-4A3A-8CF3-B90E0735E05B}">
      <dgm:prSet/>
      <dgm:spPr/>
      <dgm:t>
        <a:bodyPr/>
        <a:lstStyle/>
        <a:p>
          <a:endParaRPr lang="ru-RU"/>
        </a:p>
      </dgm:t>
    </dgm:pt>
    <dgm:pt modelId="{D2B3FDF9-CDAD-4A89-9B95-08246C9D2CD2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15,7% от общей суммы расходов бюджета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1136DBE7-605E-43C6-901D-1E5D898621E2}" type="parTrans" cxnId="{58EB6502-7D93-499B-95B6-FD2F2E03EE56}">
      <dgm:prSet/>
      <dgm:spPr/>
      <dgm:t>
        <a:bodyPr/>
        <a:lstStyle/>
        <a:p>
          <a:endParaRPr lang="ru-RU"/>
        </a:p>
      </dgm:t>
    </dgm:pt>
    <dgm:pt modelId="{1E1FBB41-EA07-4E2E-A19C-61CA73CFD767}" type="sibTrans" cxnId="{58EB6502-7D93-499B-95B6-FD2F2E03EE56}">
      <dgm:prSet/>
      <dgm:spPr/>
      <dgm:t>
        <a:bodyPr/>
        <a:lstStyle/>
        <a:p>
          <a:endParaRPr lang="ru-RU"/>
        </a:p>
      </dgm:t>
    </dgm:pt>
    <dgm:pt modelId="{13D0E37D-55F9-421A-91EF-72B03FDABD3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Автономных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учреждений - 2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52B6C60-A234-44FE-9D79-1FFF4E345D5C}" type="parTrans" cxnId="{3F3F0362-ACA0-4DC0-B844-07ECA7C8558C}">
      <dgm:prSet/>
      <dgm:spPr/>
      <dgm:t>
        <a:bodyPr/>
        <a:lstStyle/>
        <a:p>
          <a:endParaRPr lang="ru-RU"/>
        </a:p>
      </dgm:t>
    </dgm:pt>
    <dgm:pt modelId="{4972210E-E932-45A7-A32A-EE1855A56100}" type="sibTrans" cxnId="{3F3F0362-ACA0-4DC0-B844-07ECA7C8558C}">
      <dgm:prSet/>
      <dgm:spPr/>
      <dgm:t>
        <a:bodyPr/>
        <a:lstStyle/>
        <a:p>
          <a:endParaRPr lang="ru-RU"/>
        </a:p>
      </dgm:t>
    </dgm:pt>
    <dgm:pt modelId="{BC81DC8A-264C-46EF-8234-B18CFD80AC69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Предоставление субсидий муниципальным автономным учреждениям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47 670,2 тыс.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4736887-D361-47B9-B994-A183E71A2D8A}" type="parTrans" cxnId="{13C6C1D7-4659-4F1D-B6B0-A8A232CBBDEA}">
      <dgm:prSet/>
      <dgm:spPr/>
      <dgm:t>
        <a:bodyPr/>
        <a:lstStyle/>
        <a:p>
          <a:endParaRPr lang="ru-RU"/>
        </a:p>
      </dgm:t>
    </dgm:pt>
    <dgm:pt modelId="{06464C8E-E990-4361-B7DA-581E6FF22DF7}" type="sibTrans" cxnId="{13C6C1D7-4659-4F1D-B6B0-A8A232CBBDEA}">
      <dgm:prSet/>
      <dgm:spPr/>
      <dgm:t>
        <a:bodyPr/>
        <a:lstStyle/>
        <a:p>
          <a:endParaRPr lang="ru-RU"/>
        </a:p>
      </dgm:t>
    </dgm:pt>
    <dgm:pt modelId="{86A18003-FCE1-48DC-A12B-57A608882747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2,1% от общей суммы расходов бюджета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EA41EC49-966F-4810-BFA5-680FC9866CEC}" type="parTrans" cxnId="{8A7C81D8-779B-48D7-9354-73B063394F0D}">
      <dgm:prSet/>
      <dgm:spPr/>
      <dgm:t>
        <a:bodyPr/>
        <a:lstStyle/>
        <a:p>
          <a:endParaRPr lang="ru-RU"/>
        </a:p>
      </dgm:t>
    </dgm:pt>
    <dgm:pt modelId="{A0BD06ED-DD49-4796-9DA8-FA496826FBFA}" type="sibTrans" cxnId="{8A7C81D8-779B-48D7-9354-73B063394F0D}">
      <dgm:prSet/>
      <dgm:spPr/>
      <dgm:t>
        <a:bodyPr/>
        <a:lstStyle/>
        <a:p>
          <a:endParaRPr lang="ru-RU"/>
        </a:p>
      </dgm:t>
    </dgm:pt>
    <dgm:pt modelId="{69187B6B-0CFB-4DA6-913E-B15AB5D224AB}" type="pres">
      <dgm:prSet presAssocID="{763DACB3-C1B8-4B55-8D83-1DA7043B877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490D0-ACCA-4DDB-8551-8F22A9FCAA76}" type="pres">
      <dgm:prSet presAssocID="{392706F4-184D-4096-95E7-B133229012B3}" presName="compNode" presStyleCnt="0"/>
      <dgm:spPr/>
    </dgm:pt>
    <dgm:pt modelId="{330A0723-4430-4BEC-8ABD-C6C1DDA640BE}" type="pres">
      <dgm:prSet presAssocID="{392706F4-184D-4096-95E7-B133229012B3}" presName="aNode" presStyleLbl="bgShp" presStyleIdx="0" presStyleCnt="3"/>
      <dgm:spPr/>
      <dgm:t>
        <a:bodyPr/>
        <a:lstStyle/>
        <a:p>
          <a:endParaRPr lang="ru-RU"/>
        </a:p>
      </dgm:t>
    </dgm:pt>
    <dgm:pt modelId="{7BDE01CC-BAA0-4E98-A88A-D5ABC622849B}" type="pres">
      <dgm:prSet presAssocID="{392706F4-184D-4096-95E7-B133229012B3}" presName="textNode" presStyleLbl="bgShp" presStyleIdx="0" presStyleCnt="3"/>
      <dgm:spPr/>
      <dgm:t>
        <a:bodyPr/>
        <a:lstStyle/>
        <a:p>
          <a:endParaRPr lang="ru-RU"/>
        </a:p>
      </dgm:t>
    </dgm:pt>
    <dgm:pt modelId="{623A51C2-42AD-48BD-B6A6-0435BDC17613}" type="pres">
      <dgm:prSet presAssocID="{392706F4-184D-4096-95E7-B133229012B3}" presName="compChildNode" presStyleCnt="0"/>
      <dgm:spPr/>
    </dgm:pt>
    <dgm:pt modelId="{C7E2099F-2020-4A01-83A6-0EEEA6A4C3AE}" type="pres">
      <dgm:prSet presAssocID="{392706F4-184D-4096-95E7-B133229012B3}" presName="theInnerList" presStyleCnt="0"/>
      <dgm:spPr/>
    </dgm:pt>
    <dgm:pt modelId="{F531EFEE-A2AE-457B-B70F-69FA251EE47A}" type="pres">
      <dgm:prSet presAssocID="{C131A3F3-8302-4AAC-B3D3-34BB5E4ED7C5}" presName="childNode" presStyleLbl="node1" presStyleIdx="0" presStyleCnt="6" custLinFactNeighborX="803" custLinFactNeighborY="-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2F455-C892-4F93-80B7-28C56ABD1F1E}" type="pres">
      <dgm:prSet presAssocID="{C131A3F3-8302-4AAC-B3D3-34BB5E4ED7C5}" presName="aSpace2" presStyleCnt="0"/>
      <dgm:spPr/>
    </dgm:pt>
    <dgm:pt modelId="{DD0BF3EE-6F06-4307-8E74-EA832BAC130F}" type="pres">
      <dgm:prSet presAssocID="{2CDC13B7-11D8-4FF7-B42A-39FB2CD1BF7C}" presName="childNode" presStyleLbl="node1" presStyleIdx="1" presStyleCnt="6" custScaleY="37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E207E-0130-484E-A33C-ED54ABF83249}" type="pres">
      <dgm:prSet presAssocID="{392706F4-184D-4096-95E7-B133229012B3}" presName="aSpace" presStyleCnt="0"/>
      <dgm:spPr/>
    </dgm:pt>
    <dgm:pt modelId="{874083FE-5081-42BE-B14A-C11A6F79D4DF}" type="pres">
      <dgm:prSet presAssocID="{A4C0952E-35DD-413D-961C-9399386DA5C5}" presName="compNode" presStyleCnt="0"/>
      <dgm:spPr/>
    </dgm:pt>
    <dgm:pt modelId="{88CDC5EF-7177-4A7F-8201-407F43FA92CF}" type="pres">
      <dgm:prSet presAssocID="{A4C0952E-35DD-413D-961C-9399386DA5C5}" presName="aNode" presStyleLbl="bgShp" presStyleIdx="1" presStyleCnt="3"/>
      <dgm:spPr/>
      <dgm:t>
        <a:bodyPr/>
        <a:lstStyle/>
        <a:p>
          <a:endParaRPr lang="ru-RU"/>
        </a:p>
      </dgm:t>
    </dgm:pt>
    <dgm:pt modelId="{4C425590-1131-48C3-95E1-FFDF21EE594B}" type="pres">
      <dgm:prSet presAssocID="{A4C0952E-35DD-413D-961C-9399386DA5C5}" presName="textNode" presStyleLbl="bgShp" presStyleIdx="1" presStyleCnt="3"/>
      <dgm:spPr/>
      <dgm:t>
        <a:bodyPr/>
        <a:lstStyle/>
        <a:p>
          <a:endParaRPr lang="ru-RU"/>
        </a:p>
      </dgm:t>
    </dgm:pt>
    <dgm:pt modelId="{D5D52DFD-36BA-4BD7-8E53-DF717A659C0C}" type="pres">
      <dgm:prSet presAssocID="{A4C0952E-35DD-413D-961C-9399386DA5C5}" presName="compChildNode" presStyleCnt="0"/>
      <dgm:spPr/>
    </dgm:pt>
    <dgm:pt modelId="{0059FD80-2907-4D55-A902-627E4545A830}" type="pres">
      <dgm:prSet presAssocID="{A4C0952E-35DD-413D-961C-9399386DA5C5}" presName="theInnerList" presStyleCnt="0"/>
      <dgm:spPr/>
    </dgm:pt>
    <dgm:pt modelId="{62B91454-388A-40D8-A366-975550AD98D0}" type="pres">
      <dgm:prSet presAssocID="{29F05E6D-0C8B-4E9E-8E34-3AAD3CE14669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0326F-0068-4303-91A0-6DBE38F96E2C}" type="pres">
      <dgm:prSet presAssocID="{29F05E6D-0C8B-4E9E-8E34-3AAD3CE14669}" presName="aSpace2" presStyleCnt="0"/>
      <dgm:spPr/>
    </dgm:pt>
    <dgm:pt modelId="{4BB75195-BD08-4859-AC7B-C18264277CE4}" type="pres">
      <dgm:prSet presAssocID="{D2B3FDF9-CDAD-4A89-9B95-08246C9D2CD2}" presName="childNode" presStyleLbl="node1" presStyleIdx="3" presStyleCnt="6" custScaleY="32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3C557-ED0B-42F6-BE0E-43F0E4CE16F8}" type="pres">
      <dgm:prSet presAssocID="{A4C0952E-35DD-413D-961C-9399386DA5C5}" presName="aSpace" presStyleCnt="0"/>
      <dgm:spPr/>
    </dgm:pt>
    <dgm:pt modelId="{59B70236-EB93-4D98-AF7A-B38AC9DADBF1}" type="pres">
      <dgm:prSet presAssocID="{13D0E37D-55F9-421A-91EF-72B03FDABD3E}" presName="compNode" presStyleCnt="0"/>
      <dgm:spPr/>
    </dgm:pt>
    <dgm:pt modelId="{C3BCAE1C-B125-4F56-B14A-2851895D4CC2}" type="pres">
      <dgm:prSet presAssocID="{13D0E37D-55F9-421A-91EF-72B03FDABD3E}" presName="aNode" presStyleLbl="bgShp" presStyleIdx="2" presStyleCnt="3"/>
      <dgm:spPr/>
      <dgm:t>
        <a:bodyPr/>
        <a:lstStyle/>
        <a:p>
          <a:endParaRPr lang="ru-RU"/>
        </a:p>
      </dgm:t>
    </dgm:pt>
    <dgm:pt modelId="{A5A16CF6-A122-41FD-8534-5FEE1E70DAE9}" type="pres">
      <dgm:prSet presAssocID="{13D0E37D-55F9-421A-91EF-72B03FDABD3E}" presName="textNode" presStyleLbl="bgShp" presStyleIdx="2" presStyleCnt="3"/>
      <dgm:spPr/>
      <dgm:t>
        <a:bodyPr/>
        <a:lstStyle/>
        <a:p>
          <a:endParaRPr lang="ru-RU"/>
        </a:p>
      </dgm:t>
    </dgm:pt>
    <dgm:pt modelId="{9540BB68-0488-4504-9F89-572C8021DE92}" type="pres">
      <dgm:prSet presAssocID="{13D0E37D-55F9-421A-91EF-72B03FDABD3E}" presName="compChildNode" presStyleCnt="0"/>
      <dgm:spPr/>
    </dgm:pt>
    <dgm:pt modelId="{0807B17A-8A25-495B-948B-C113142A7D7B}" type="pres">
      <dgm:prSet presAssocID="{13D0E37D-55F9-421A-91EF-72B03FDABD3E}" presName="theInnerList" presStyleCnt="0"/>
      <dgm:spPr/>
    </dgm:pt>
    <dgm:pt modelId="{36A5F8FE-4DD2-4E7B-A6C8-665D8AFB8FB4}" type="pres">
      <dgm:prSet presAssocID="{BC81DC8A-264C-46EF-8234-B18CFD80AC6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AD291-6D34-47C7-81A1-138DC699B5D2}" type="pres">
      <dgm:prSet presAssocID="{BC81DC8A-264C-46EF-8234-B18CFD80AC69}" presName="aSpace2" presStyleCnt="0"/>
      <dgm:spPr/>
    </dgm:pt>
    <dgm:pt modelId="{E30EB54E-E285-4481-AB39-D03265C8DD89}" type="pres">
      <dgm:prSet presAssocID="{86A18003-FCE1-48DC-A12B-57A608882747}" presName="childNode" presStyleLbl="node1" presStyleIdx="5" presStyleCnt="6" custScaleY="32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1804C-24CE-4569-98DE-CE3ABD5CD8BD}" type="presOf" srcId="{D2B3FDF9-CDAD-4A89-9B95-08246C9D2CD2}" destId="{4BB75195-BD08-4859-AC7B-C18264277CE4}" srcOrd="0" destOrd="0" presId="urn:microsoft.com/office/officeart/2005/8/layout/lProcess2"/>
    <dgm:cxn modelId="{60FA1329-F7F4-4B14-9559-BF9C5F6F8D7A}" srcId="{392706F4-184D-4096-95E7-B133229012B3}" destId="{2CDC13B7-11D8-4FF7-B42A-39FB2CD1BF7C}" srcOrd="1" destOrd="0" parTransId="{671B2193-4BB1-43BD-8471-1D7A45CCB9FD}" sibTransId="{5CD8A914-B6BC-4AC8-B835-03A304E40E81}"/>
    <dgm:cxn modelId="{0368BF18-49B0-46B2-89C7-BE9A568E6476}" type="presOf" srcId="{BC81DC8A-264C-46EF-8234-B18CFD80AC69}" destId="{36A5F8FE-4DD2-4E7B-A6C8-665D8AFB8FB4}" srcOrd="0" destOrd="0" presId="urn:microsoft.com/office/officeart/2005/8/layout/lProcess2"/>
    <dgm:cxn modelId="{D43A8D84-69DB-4094-B325-7853C7826B35}" type="presOf" srcId="{A4C0952E-35DD-413D-961C-9399386DA5C5}" destId="{88CDC5EF-7177-4A7F-8201-407F43FA92CF}" srcOrd="0" destOrd="0" presId="urn:microsoft.com/office/officeart/2005/8/layout/lProcess2"/>
    <dgm:cxn modelId="{ACB0CC27-A111-41DE-842C-93B0FF73F7F0}" type="presOf" srcId="{13D0E37D-55F9-421A-91EF-72B03FDABD3E}" destId="{A5A16CF6-A122-41FD-8534-5FEE1E70DAE9}" srcOrd="1" destOrd="0" presId="urn:microsoft.com/office/officeart/2005/8/layout/lProcess2"/>
    <dgm:cxn modelId="{FA684B12-EA0F-49D8-99AB-970858395458}" type="presOf" srcId="{A4C0952E-35DD-413D-961C-9399386DA5C5}" destId="{4C425590-1131-48C3-95E1-FFDF21EE594B}" srcOrd="1" destOrd="0" presId="urn:microsoft.com/office/officeart/2005/8/layout/lProcess2"/>
    <dgm:cxn modelId="{BF885E73-A6F9-4205-B58A-8CFBA55B6A98}" type="presOf" srcId="{13D0E37D-55F9-421A-91EF-72B03FDABD3E}" destId="{C3BCAE1C-B125-4F56-B14A-2851895D4CC2}" srcOrd="0" destOrd="0" presId="urn:microsoft.com/office/officeart/2005/8/layout/lProcess2"/>
    <dgm:cxn modelId="{3F3F0362-ACA0-4DC0-B844-07ECA7C8558C}" srcId="{763DACB3-C1B8-4B55-8D83-1DA7043B8777}" destId="{13D0E37D-55F9-421A-91EF-72B03FDABD3E}" srcOrd="2" destOrd="0" parTransId="{252B6C60-A234-44FE-9D79-1FFF4E345D5C}" sibTransId="{4972210E-E932-45A7-A32A-EE1855A56100}"/>
    <dgm:cxn modelId="{3240FE60-5F7A-40E9-82AA-091F1C9AF544}" srcId="{763DACB3-C1B8-4B55-8D83-1DA7043B8777}" destId="{392706F4-184D-4096-95E7-B133229012B3}" srcOrd="0" destOrd="0" parTransId="{3F6859DA-865C-4F07-B71F-268B683520D7}" sibTransId="{52FE8F05-B2F8-4819-8D80-D0CE0F6B98F1}"/>
    <dgm:cxn modelId="{576CBE80-5C32-4F76-89B6-B6F844902475}" type="presOf" srcId="{392706F4-184D-4096-95E7-B133229012B3}" destId="{330A0723-4430-4BEC-8ABD-C6C1DDA640BE}" srcOrd="0" destOrd="0" presId="urn:microsoft.com/office/officeart/2005/8/layout/lProcess2"/>
    <dgm:cxn modelId="{286C7B03-48A4-41DD-B435-2F11882B523B}" type="presOf" srcId="{29F05E6D-0C8B-4E9E-8E34-3AAD3CE14669}" destId="{62B91454-388A-40D8-A366-975550AD98D0}" srcOrd="0" destOrd="0" presId="urn:microsoft.com/office/officeart/2005/8/layout/lProcess2"/>
    <dgm:cxn modelId="{58EB6502-7D93-499B-95B6-FD2F2E03EE56}" srcId="{A4C0952E-35DD-413D-961C-9399386DA5C5}" destId="{D2B3FDF9-CDAD-4A89-9B95-08246C9D2CD2}" srcOrd="1" destOrd="0" parTransId="{1136DBE7-605E-43C6-901D-1E5D898621E2}" sibTransId="{1E1FBB41-EA07-4E2E-A19C-61CA73CFD767}"/>
    <dgm:cxn modelId="{13C6C1D7-4659-4F1D-B6B0-A8A232CBBDEA}" srcId="{13D0E37D-55F9-421A-91EF-72B03FDABD3E}" destId="{BC81DC8A-264C-46EF-8234-B18CFD80AC69}" srcOrd="0" destOrd="0" parTransId="{64736887-D361-47B9-B994-A183E71A2D8A}" sibTransId="{06464C8E-E990-4361-B7DA-581E6FF22DF7}"/>
    <dgm:cxn modelId="{EA3C1203-277A-4A3A-8CF3-B90E0735E05B}" srcId="{A4C0952E-35DD-413D-961C-9399386DA5C5}" destId="{29F05E6D-0C8B-4E9E-8E34-3AAD3CE14669}" srcOrd="0" destOrd="0" parTransId="{3E7C10EA-21C3-4A71-86C2-5120F10F5966}" sibTransId="{AEA5EAB3-E26C-4974-A36E-FFC62583FB88}"/>
    <dgm:cxn modelId="{6B84EEDA-1ABA-4893-A8F6-EAAAEA9C3488}" type="presOf" srcId="{C131A3F3-8302-4AAC-B3D3-34BB5E4ED7C5}" destId="{F531EFEE-A2AE-457B-B70F-69FA251EE47A}" srcOrd="0" destOrd="0" presId="urn:microsoft.com/office/officeart/2005/8/layout/lProcess2"/>
    <dgm:cxn modelId="{B6863003-D214-430C-A8BE-FBA3EE703B45}" type="presOf" srcId="{763DACB3-C1B8-4B55-8D83-1DA7043B8777}" destId="{69187B6B-0CFB-4DA6-913E-B15AB5D224AB}" srcOrd="0" destOrd="0" presId="urn:microsoft.com/office/officeart/2005/8/layout/lProcess2"/>
    <dgm:cxn modelId="{432C3C17-5DFA-4A7C-82DA-B571151B0B21}" srcId="{763DACB3-C1B8-4B55-8D83-1DA7043B8777}" destId="{A4C0952E-35DD-413D-961C-9399386DA5C5}" srcOrd="1" destOrd="0" parTransId="{46828898-27AA-418B-8C4B-DE882AD9DF2C}" sibTransId="{BE3C5747-30C6-4660-BA95-BD6136183958}"/>
    <dgm:cxn modelId="{380955A3-8175-421F-BF21-E766C1D011B4}" type="presOf" srcId="{392706F4-184D-4096-95E7-B133229012B3}" destId="{7BDE01CC-BAA0-4E98-A88A-D5ABC622849B}" srcOrd="1" destOrd="0" presId="urn:microsoft.com/office/officeart/2005/8/layout/lProcess2"/>
    <dgm:cxn modelId="{FA16409D-512B-44E0-B9E8-6172A314C045}" type="presOf" srcId="{2CDC13B7-11D8-4FF7-B42A-39FB2CD1BF7C}" destId="{DD0BF3EE-6F06-4307-8E74-EA832BAC130F}" srcOrd="0" destOrd="0" presId="urn:microsoft.com/office/officeart/2005/8/layout/lProcess2"/>
    <dgm:cxn modelId="{04E4E803-2780-47D9-AAAF-BE5C7C8220D7}" srcId="{392706F4-184D-4096-95E7-B133229012B3}" destId="{C131A3F3-8302-4AAC-B3D3-34BB5E4ED7C5}" srcOrd="0" destOrd="0" parTransId="{1717F27A-13D7-4D6E-9084-2082741A6D71}" sibTransId="{B7F3882B-421C-4DC3-818E-D837376BAC2B}"/>
    <dgm:cxn modelId="{8A7C81D8-779B-48D7-9354-73B063394F0D}" srcId="{13D0E37D-55F9-421A-91EF-72B03FDABD3E}" destId="{86A18003-FCE1-48DC-A12B-57A608882747}" srcOrd="1" destOrd="0" parTransId="{EA41EC49-966F-4810-BFA5-680FC9866CEC}" sibTransId="{A0BD06ED-DD49-4796-9DA8-FA496826FBFA}"/>
    <dgm:cxn modelId="{7439C70F-94FE-4FEA-B9DE-BC68B0300B76}" type="presOf" srcId="{86A18003-FCE1-48DC-A12B-57A608882747}" destId="{E30EB54E-E285-4481-AB39-D03265C8DD89}" srcOrd="0" destOrd="0" presId="urn:microsoft.com/office/officeart/2005/8/layout/lProcess2"/>
    <dgm:cxn modelId="{3216FC58-F5FD-4451-B2D4-4DCC8658E2E6}" type="presParOf" srcId="{69187B6B-0CFB-4DA6-913E-B15AB5D224AB}" destId="{C0C490D0-ACCA-4DDB-8551-8F22A9FCAA76}" srcOrd="0" destOrd="0" presId="urn:microsoft.com/office/officeart/2005/8/layout/lProcess2"/>
    <dgm:cxn modelId="{1278D277-CA07-4606-9EFE-9981DF833F1B}" type="presParOf" srcId="{C0C490D0-ACCA-4DDB-8551-8F22A9FCAA76}" destId="{330A0723-4430-4BEC-8ABD-C6C1DDA640BE}" srcOrd="0" destOrd="0" presId="urn:microsoft.com/office/officeart/2005/8/layout/lProcess2"/>
    <dgm:cxn modelId="{C53478F7-DCCA-42F5-9A14-59C974583B0B}" type="presParOf" srcId="{C0C490D0-ACCA-4DDB-8551-8F22A9FCAA76}" destId="{7BDE01CC-BAA0-4E98-A88A-D5ABC622849B}" srcOrd="1" destOrd="0" presId="urn:microsoft.com/office/officeart/2005/8/layout/lProcess2"/>
    <dgm:cxn modelId="{9E2508BC-DA73-4FC2-AD82-DC9231DF18A1}" type="presParOf" srcId="{C0C490D0-ACCA-4DDB-8551-8F22A9FCAA76}" destId="{623A51C2-42AD-48BD-B6A6-0435BDC17613}" srcOrd="2" destOrd="0" presId="urn:microsoft.com/office/officeart/2005/8/layout/lProcess2"/>
    <dgm:cxn modelId="{E55BC234-5C97-4F72-9B4D-93792E773882}" type="presParOf" srcId="{623A51C2-42AD-48BD-B6A6-0435BDC17613}" destId="{C7E2099F-2020-4A01-83A6-0EEEA6A4C3AE}" srcOrd="0" destOrd="0" presId="urn:microsoft.com/office/officeart/2005/8/layout/lProcess2"/>
    <dgm:cxn modelId="{68215C16-7E39-464A-BFE3-299AA3B3D919}" type="presParOf" srcId="{C7E2099F-2020-4A01-83A6-0EEEA6A4C3AE}" destId="{F531EFEE-A2AE-457B-B70F-69FA251EE47A}" srcOrd="0" destOrd="0" presId="urn:microsoft.com/office/officeart/2005/8/layout/lProcess2"/>
    <dgm:cxn modelId="{30E0226E-133A-4C2D-A242-D4B598FE605E}" type="presParOf" srcId="{C7E2099F-2020-4A01-83A6-0EEEA6A4C3AE}" destId="{D7A2F455-C892-4F93-80B7-28C56ABD1F1E}" srcOrd="1" destOrd="0" presId="urn:microsoft.com/office/officeart/2005/8/layout/lProcess2"/>
    <dgm:cxn modelId="{74E679E8-B7E0-4551-B6C8-8F981ADE4756}" type="presParOf" srcId="{C7E2099F-2020-4A01-83A6-0EEEA6A4C3AE}" destId="{DD0BF3EE-6F06-4307-8E74-EA832BAC130F}" srcOrd="2" destOrd="0" presId="urn:microsoft.com/office/officeart/2005/8/layout/lProcess2"/>
    <dgm:cxn modelId="{8EE31598-F85E-4750-BA0C-E042229FCD89}" type="presParOf" srcId="{69187B6B-0CFB-4DA6-913E-B15AB5D224AB}" destId="{1C0E207E-0130-484E-A33C-ED54ABF83249}" srcOrd="1" destOrd="0" presId="urn:microsoft.com/office/officeart/2005/8/layout/lProcess2"/>
    <dgm:cxn modelId="{E44C7ACF-726D-4916-86A5-1E20B7BE0B18}" type="presParOf" srcId="{69187B6B-0CFB-4DA6-913E-B15AB5D224AB}" destId="{874083FE-5081-42BE-B14A-C11A6F79D4DF}" srcOrd="2" destOrd="0" presId="urn:microsoft.com/office/officeart/2005/8/layout/lProcess2"/>
    <dgm:cxn modelId="{87FB3395-5F38-4802-9601-28E49394AA81}" type="presParOf" srcId="{874083FE-5081-42BE-B14A-C11A6F79D4DF}" destId="{88CDC5EF-7177-4A7F-8201-407F43FA92CF}" srcOrd="0" destOrd="0" presId="urn:microsoft.com/office/officeart/2005/8/layout/lProcess2"/>
    <dgm:cxn modelId="{F3FFB389-41D1-4F7C-B1FE-146747777079}" type="presParOf" srcId="{874083FE-5081-42BE-B14A-C11A6F79D4DF}" destId="{4C425590-1131-48C3-95E1-FFDF21EE594B}" srcOrd="1" destOrd="0" presId="urn:microsoft.com/office/officeart/2005/8/layout/lProcess2"/>
    <dgm:cxn modelId="{EF1A7823-8DB9-4109-98F7-992160D8D58C}" type="presParOf" srcId="{874083FE-5081-42BE-B14A-C11A6F79D4DF}" destId="{D5D52DFD-36BA-4BD7-8E53-DF717A659C0C}" srcOrd="2" destOrd="0" presId="urn:microsoft.com/office/officeart/2005/8/layout/lProcess2"/>
    <dgm:cxn modelId="{9C695AE1-EBF8-4AF5-BAE8-2C545F94EC9E}" type="presParOf" srcId="{D5D52DFD-36BA-4BD7-8E53-DF717A659C0C}" destId="{0059FD80-2907-4D55-A902-627E4545A830}" srcOrd="0" destOrd="0" presId="urn:microsoft.com/office/officeart/2005/8/layout/lProcess2"/>
    <dgm:cxn modelId="{A3F3F84A-3A6C-4E91-B9AE-2D1BD38C8556}" type="presParOf" srcId="{0059FD80-2907-4D55-A902-627E4545A830}" destId="{62B91454-388A-40D8-A366-975550AD98D0}" srcOrd="0" destOrd="0" presId="urn:microsoft.com/office/officeart/2005/8/layout/lProcess2"/>
    <dgm:cxn modelId="{83E6C46D-6F2B-4433-951F-7FC8EF37FE75}" type="presParOf" srcId="{0059FD80-2907-4D55-A902-627E4545A830}" destId="{5140326F-0068-4303-91A0-6DBE38F96E2C}" srcOrd="1" destOrd="0" presId="urn:microsoft.com/office/officeart/2005/8/layout/lProcess2"/>
    <dgm:cxn modelId="{2350E6C4-04FC-443F-87CE-83E5E8023AB8}" type="presParOf" srcId="{0059FD80-2907-4D55-A902-627E4545A830}" destId="{4BB75195-BD08-4859-AC7B-C18264277CE4}" srcOrd="2" destOrd="0" presId="urn:microsoft.com/office/officeart/2005/8/layout/lProcess2"/>
    <dgm:cxn modelId="{F1D4283D-4D51-43F3-970B-E73664FDA33E}" type="presParOf" srcId="{69187B6B-0CFB-4DA6-913E-B15AB5D224AB}" destId="{33D3C557-ED0B-42F6-BE0E-43F0E4CE16F8}" srcOrd="3" destOrd="0" presId="urn:microsoft.com/office/officeart/2005/8/layout/lProcess2"/>
    <dgm:cxn modelId="{1907815B-8DBE-4EA6-AB72-C03004A87A67}" type="presParOf" srcId="{69187B6B-0CFB-4DA6-913E-B15AB5D224AB}" destId="{59B70236-EB93-4D98-AF7A-B38AC9DADBF1}" srcOrd="4" destOrd="0" presId="urn:microsoft.com/office/officeart/2005/8/layout/lProcess2"/>
    <dgm:cxn modelId="{225C281F-18A4-4D52-9986-F6459E94CEAA}" type="presParOf" srcId="{59B70236-EB93-4D98-AF7A-B38AC9DADBF1}" destId="{C3BCAE1C-B125-4F56-B14A-2851895D4CC2}" srcOrd="0" destOrd="0" presId="urn:microsoft.com/office/officeart/2005/8/layout/lProcess2"/>
    <dgm:cxn modelId="{59DECDFD-3AE7-4AC5-8016-0B813AB239CE}" type="presParOf" srcId="{59B70236-EB93-4D98-AF7A-B38AC9DADBF1}" destId="{A5A16CF6-A122-41FD-8534-5FEE1E70DAE9}" srcOrd="1" destOrd="0" presId="urn:microsoft.com/office/officeart/2005/8/layout/lProcess2"/>
    <dgm:cxn modelId="{E8709DEB-F800-4FEE-BAE3-D62E5E44DC2D}" type="presParOf" srcId="{59B70236-EB93-4D98-AF7A-B38AC9DADBF1}" destId="{9540BB68-0488-4504-9F89-572C8021DE92}" srcOrd="2" destOrd="0" presId="urn:microsoft.com/office/officeart/2005/8/layout/lProcess2"/>
    <dgm:cxn modelId="{FED62FBB-804C-4445-AFC2-F254705C8293}" type="presParOf" srcId="{9540BB68-0488-4504-9F89-572C8021DE92}" destId="{0807B17A-8A25-495B-948B-C113142A7D7B}" srcOrd="0" destOrd="0" presId="urn:microsoft.com/office/officeart/2005/8/layout/lProcess2"/>
    <dgm:cxn modelId="{0FF4D2D7-A414-4DE9-9B17-09BD8DFEA5CB}" type="presParOf" srcId="{0807B17A-8A25-495B-948B-C113142A7D7B}" destId="{36A5F8FE-4DD2-4E7B-A6C8-665D8AFB8FB4}" srcOrd="0" destOrd="0" presId="urn:microsoft.com/office/officeart/2005/8/layout/lProcess2"/>
    <dgm:cxn modelId="{C8D6F19D-8701-4BCF-AA78-AC0396E30825}" type="presParOf" srcId="{0807B17A-8A25-495B-948B-C113142A7D7B}" destId="{2D5AD291-6D34-47C7-81A1-138DC699B5D2}" srcOrd="1" destOrd="0" presId="urn:microsoft.com/office/officeart/2005/8/layout/lProcess2"/>
    <dgm:cxn modelId="{840B4C3F-1FFE-4D44-AD8B-5859390B6387}" type="presParOf" srcId="{0807B17A-8A25-495B-948B-C113142A7D7B}" destId="{E30EB54E-E285-4481-AB39-D03265C8DD89}" srcOrd="2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FAD44-0813-4C9D-B0EF-42EA9237E0CC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06CC7-F22E-4E28-8F65-91B587C193F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Безвозмездные поступления на 2014 год</a:t>
          </a:r>
        </a:p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1 362 568,9 тыс. рублей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9090C4F1-9340-4F33-B637-450814E801F3}" type="parTrans" cxnId="{008C761F-D4F0-45F1-9334-3AD4EBC99304}">
      <dgm:prSet/>
      <dgm:spPr/>
      <dgm:t>
        <a:bodyPr/>
        <a:lstStyle/>
        <a:p>
          <a:endParaRPr lang="ru-RU"/>
        </a:p>
      </dgm:t>
    </dgm:pt>
    <dgm:pt modelId="{E79213A5-8281-4D77-BA52-BD2E603D8A36}" type="sibTrans" cxnId="{008C761F-D4F0-45F1-9334-3AD4EBC99304}">
      <dgm:prSet/>
      <dgm:spPr/>
      <dgm:t>
        <a:bodyPr/>
        <a:lstStyle/>
        <a:p>
          <a:endParaRPr lang="ru-RU"/>
        </a:p>
      </dgm:t>
    </dgm:pt>
    <dgm:pt modelId="{4C21ABF7-0FDB-4747-B494-C34E7FC9A4E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Субсидии от городских и сельских поселений на решение вопросов межмуниципального характера по формированию архивных фондов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1 623,5 тыс. рублей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CC771FB6-53B3-427F-8154-B34C9E69E644}" type="parTrans" cxnId="{4BDB9491-368B-4302-A551-CA0DA687D1D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45EC96F-B8B1-4215-B5FA-690894EE1770}" type="sibTrans" cxnId="{4BDB9491-368B-4302-A551-CA0DA687D1DE}">
      <dgm:prSet/>
      <dgm:spPr/>
      <dgm:t>
        <a:bodyPr/>
        <a:lstStyle/>
        <a:p>
          <a:endParaRPr lang="ru-RU"/>
        </a:p>
      </dgm:t>
    </dgm:pt>
    <dgm:pt modelId="{CF8CAAED-3BFA-4284-BEFF-9D778595BD6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Межбюджетные трансферты по переданным полномочиям от городских и сельских поселений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6 928,0 тыс. рублей</a:t>
          </a:r>
          <a:endParaRPr lang="ru-RU" sz="1800" b="1" i="1" dirty="0"/>
        </a:p>
      </dgm:t>
    </dgm:pt>
    <dgm:pt modelId="{0B445B04-F2D4-446A-8E9A-C9164F69E651}" type="parTrans" cxnId="{4FDEC1E0-9BCA-42A4-8D13-EBFD38A65881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C17FB85-573C-458D-BC9A-4E1B9D23B37F}" type="sibTrans" cxnId="{4FDEC1E0-9BCA-42A4-8D13-EBFD38A65881}">
      <dgm:prSet/>
      <dgm:spPr/>
      <dgm:t>
        <a:bodyPr/>
        <a:lstStyle/>
        <a:p>
          <a:endParaRPr lang="ru-RU"/>
        </a:p>
      </dgm:t>
    </dgm:pt>
    <dgm:pt modelId="{74678E57-7D76-49AC-BA7A-D46AAA3F7CA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Субвенции из областного бюджета Ленинградской области и федерального бюджета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1 354 017,4 тыс. рублей</a:t>
          </a:r>
        </a:p>
      </dgm:t>
    </dgm:pt>
    <dgm:pt modelId="{10DC5A51-EC02-4DAE-8C20-D4D1BE2FCC5E}" type="parTrans" cxnId="{AF99737D-B057-48D9-92DF-E68B17B47E99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599F93D-7B6E-4FAB-8887-52B68CEFF83C}" type="sibTrans" cxnId="{AF99737D-B057-48D9-92DF-E68B17B47E99}">
      <dgm:prSet/>
      <dgm:spPr/>
      <dgm:t>
        <a:bodyPr/>
        <a:lstStyle/>
        <a:p>
          <a:endParaRPr lang="ru-RU"/>
        </a:p>
      </dgm:t>
    </dgm:pt>
    <dgm:pt modelId="{D53CD12B-1C98-4ED4-9E73-6B58477C514C}" type="pres">
      <dgm:prSet presAssocID="{CC7FAD44-0813-4C9D-B0EF-42EA9237E0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2615D-41E1-4307-9841-4B3CAA804916}" type="pres">
      <dgm:prSet presAssocID="{B2906CC7-F22E-4E28-8F65-91B587C193F7}" presName="centerShape" presStyleLbl="node0" presStyleIdx="0" presStyleCnt="1"/>
      <dgm:spPr/>
      <dgm:t>
        <a:bodyPr/>
        <a:lstStyle/>
        <a:p>
          <a:endParaRPr lang="ru-RU"/>
        </a:p>
      </dgm:t>
    </dgm:pt>
    <dgm:pt modelId="{239DE9E4-829F-43C8-ACC0-9566E2A112C5}" type="pres">
      <dgm:prSet presAssocID="{CC771FB6-53B3-427F-8154-B34C9E69E644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0895707-188E-40D9-A270-FFE00EED1F3F}" type="pres">
      <dgm:prSet presAssocID="{4C21ABF7-0FDB-4747-B494-C34E7FC9A4E7}" presName="node" presStyleLbl="node1" presStyleIdx="0" presStyleCnt="3" custScaleY="175332" custRadScaleRad="109711" custRadScaleInc="-29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6C54E-08A8-435D-96AB-9004A8C78948}" type="pres">
      <dgm:prSet presAssocID="{10DC5A51-EC02-4DAE-8C20-D4D1BE2FCC5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5E65861-B013-410F-91E2-F2C8B34756F0}" type="pres">
      <dgm:prSet presAssocID="{74678E57-7D76-49AC-BA7A-D46AAA3F7CAA}" presName="node" presStyleLbl="node1" presStyleIdx="1" presStyleCnt="3" custScaleX="159782" custScaleY="9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3B005-8262-462F-9B74-BAB59DADDC41}" type="pres">
      <dgm:prSet presAssocID="{0B445B04-F2D4-446A-8E9A-C9164F69E65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F4633FE-42ED-4E05-A164-929059720A08}" type="pres">
      <dgm:prSet presAssocID="{CF8CAAED-3BFA-4284-BEFF-9D778595BD6B}" presName="node" presStyleLbl="node1" presStyleIdx="2" presStyleCnt="3" custScaleY="180707" custRadScaleRad="114013" custRadScaleInc="30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05DC6-5D51-4499-BBE0-3EEEAEF8A234}" type="presOf" srcId="{74678E57-7D76-49AC-BA7A-D46AAA3F7CAA}" destId="{C5E65861-B013-410F-91E2-F2C8B34756F0}" srcOrd="0" destOrd="0" presId="urn:microsoft.com/office/officeart/2005/8/layout/radial4"/>
    <dgm:cxn modelId="{E46BE7AD-CDE4-4102-B28F-3C6F9FEA995C}" type="presOf" srcId="{4C21ABF7-0FDB-4747-B494-C34E7FC9A4E7}" destId="{D0895707-188E-40D9-A270-FFE00EED1F3F}" srcOrd="0" destOrd="0" presId="urn:microsoft.com/office/officeart/2005/8/layout/radial4"/>
    <dgm:cxn modelId="{576472A5-4029-4F23-8543-F7BE4619AD2D}" type="presOf" srcId="{CF8CAAED-3BFA-4284-BEFF-9D778595BD6B}" destId="{EF4633FE-42ED-4E05-A164-929059720A08}" srcOrd="0" destOrd="0" presId="urn:microsoft.com/office/officeart/2005/8/layout/radial4"/>
    <dgm:cxn modelId="{E4D247BE-E152-4317-BD40-B47EBBC5CC4A}" type="presOf" srcId="{B2906CC7-F22E-4E28-8F65-91B587C193F7}" destId="{FEE2615D-41E1-4307-9841-4B3CAA804916}" srcOrd="0" destOrd="0" presId="urn:microsoft.com/office/officeart/2005/8/layout/radial4"/>
    <dgm:cxn modelId="{2852A7C4-95F7-4EB7-9BCE-3E8EEB745A5C}" type="presOf" srcId="{0B445B04-F2D4-446A-8E9A-C9164F69E651}" destId="{62C3B005-8262-462F-9B74-BAB59DADDC41}" srcOrd="0" destOrd="0" presId="urn:microsoft.com/office/officeart/2005/8/layout/radial4"/>
    <dgm:cxn modelId="{4BDB9491-368B-4302-A551-CA0DA687D1DE}" srcId="{B2906CC7-F22E-4E28-8F65-91B587C193F7}" destId="{4C21ABF7-0FDB-4747-B494-C34E7FC9A4E7}" srcOrd="0" destOrd="0" parTransId="{CC771FB6-53B3-427F-8154-B34C9E69E644}" sibTransId="{F45EC96F-B8B1-4215-B5FA-690894EE1770}"/>
    <dgm:cxn modelId="{4FDEC1E0-9BCA-42A4-8D13-EBFD38A65881}" srcId="{B2906CC7-F22E-4E28-8F65-91B587C193F7}" destId="{CF8CAAED-3BFA-4284-BEFF-9D778595BD6B}" srcOrd="2" destOrd="0" parTransId="{0B445B04-F2D4-446A-8E9A-C9164F69E651}" sibTransId="{EC17FB85-573C-458D-BC9A-4E1B9D23B37F}"/>
    <dgm:cxn modelId="{008C761F-D4F0-45F1-9334-3AD4EBC99304}" srcId="{CC7FAD44-0813-4C9D-B0EF-42EA9237E0CC}" destId="{B2906CC7-F22E-4E28-8F65-91B587C193F7}" srcOrd="0" destOrd="0" parTransId="{9090C4F1-9340-4F33-B637-450814E801F3}" sibTransId="{E79213A5-8281-4D77-BA52-BD2E603D8A36}"/>
    <dgm:cxn modelId="{56F141CC-62F9-4782-970C-B221F7C6166A}" type="presOf" srcId="{CC771FB6-53B3-427F-8154-B34C9E69E644}" destId="{239DE9E4-829F-43C8-ACC0-9566E2A112C5}" srcOrd="0" destOrd="0" presId="urn:microsoft.com/office/officeart/2005/8/layout/radial4"/>
    <dgm:cxn modelId="{AF99737D-B057-48D9-92DF-E68B17B47E99}" srcId="{B2906CC7-F22E-4E28-8F65-91B587C193F7}" destId="{74678E57-7D76-49AC-BA7A-D46AAA3F7CAA}" srcOrd="1" destOrd="0" parTransId="{10DC5A51-EC02-4DAE-8C20-D4D1BE2FCC5E}" sibTransId="{A599F93D-7B6E-4FAB-8887-52B68CEFF83C}"/>
    <dgm:cxn modelId="{1038DD4B-8F38-42C3-BEE6-47AF58D49FDC}" type="presOf" srcId="{10DC5A51-EC02-4DAE-8C20-D4D1BE2FCC5E}" destId="{7CD6C54E-08A8-435D-96AB-9004A8C78948}" srcOrd="0" destOrd="0" presId="urn:microsoft.com/office/officeart/2005/8/layout/radial4"/>
    <dgm:cxn modelId="{C9503BFD-2FB1-467C-8AE4-E87FF5845E1D}" type="presOf" srcId="{CC7FAD44-0813-4C9D-B0EF-42EA9237E0CC}" destId="{D53CD12B-1C98-4ED4-9E73-6B58477C514C}" srcOrd="0" destOrd="0" presId="urn:microsoft.com/office/officeart/2005/8/layout/radial4"/>
    <dgm:cxn modelId="{1BA5BA81-58AF-4A3F-89BB-9E50D86837B1}" type="presParOf" srcId="{D53CD12B-1C98-4ED4-9E73-6B58477C514C}" destId="{FEE2615D-41E1-4307-9841-4B3CAA804916}" srcOrd="0" destOrd="0" presId="urn:microsoft.com/office/officeart/2005/8/layout/radial4"/>
    <dgm:cxn modelId="{3C48A3F3-2DF0-45DA-B871-1240220228F9}" type="presParOf" srcId="{D53CD12B-1C98-4ED4-9E73-6B58477C514C}" destId="{239DE9E4-829F-43C8-ACC0-9566E2A112C5}" srcOrd="1" destOrd="0" presId="urn:microsoft.com/office/officeart/2005/8/layout/radial4"/>
    <dgm:cxn modelId="{8829B4E0-4C49-43A9-B10F-C95E8925E4BD}" type="presParOf" srcId="{D53CD12B-1C98-4ED4-9E73-6B58477C514C}" destId="{D0895707-188E-40D9-A270-FFE00EED1F3F}" srcOrd="2" destOrd="0" presId="urn:microsoft.com/office/officeart/2005/8/layout/radial4"/>
    <dgm:cxn modelId="{3F08165B-D3EC-4F55-8A13-B461389794AE}" type="presParOf" srcId="{D53CD12B-1C98-4ED4-9E73-6B58477C514C}" destId="{7CD6C54E-08A8-435D-96AB-9004A8C78948}" srcOrd="3" destOrd="0" presId="urn:microsoft.com/office/officeart/2005/8/layout/radial4"/>
    <dgm:cxn modelId="{AEA28B1A-6BB4-403A-8012-4C631942896B}" type="presParOf" srcId="{D53CD12B-1C98-4ED4-9E73-6B58477C514C}" destId="{C5E65861-B013-410F-91E2-F2C8B34756F0}" srcOrd="4" destOrd="0" presId="urn:microsoft.com/office/officeart/2005/8/layout/radial4"/>
    <dgm:cxn modelId="{CB489A72-DDA3-4380-86F7-9B56D2759737}" type="presParOf" srcId="{D53CD12B-1C98-4ED4-9E73-6B58477C514C}" destId="{62C3B005-8262-462F-9B74-BAB59DADDC41}" srcOrd="5" destOrd="0" presId="urn:microsoft.com/office/officeart/2005/8/layout/radial4"/>
    <dgm:cxn modelId="{E0E138CA-1BB3-4341-BE94-5D886951DF7D}" type="presParOf" srcId="{D53CD12B-1C98-4ED4-9E73-6B58477C514C}" destId="{EF4633FE-42ED-4E05-A164-929059720A08}" srcOrd="6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2ABE5-B512-40CF-B88E-BF0B86F11FA3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33243F-3236-410A-8E13-D272C757A5F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На исполнение бюджетов поселений 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D9554A41-7D8D-437D-BABC-F61640A545B3}" type="parTrans" cxnId="{83550D14-6012-4F87-9EA4-2E65C1403599}">
      <dgm:prSet/>
      <dgm:spPr/>
      <dgm:t>
        <a:bodyPr/>
        <a:lstStyle/>
        <a:p>
          <a:endParaRPr lang="ru-RU"/>
        </a:p>
      </dgm:t>
    </dgm:pt>
    <dgm:pt modelId="{56324FFF-CFD6-40DF-94BB-1A7496062B90}" type="sibTrans" cxnId="{83550D14-6012-4F87-9EA4-2E65C1403599}">
      <dgm:prSet/>
      <dgm:spPr/>
      <dgm:t>
        <a:bodyPr/>
        <a:lstStyle/>
        <a:p>
          <a:endParaRPr lang="ru-RU"/>
        </a:p>
      </dgm:t>
    </dgm:pt>
    <dgm:pt modelId="{5A68A795-14A2-42B0-8550-5266BE6158E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2 543,0 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E673498-1E4D-4924-A3C7-60889704B8D7}" type="parTrans" cxnId="{71650310-E158-4456-8963-8F4638794C76}">
      <dgm:prSet/>
      <dgm:spPr/>
      <dgm:t>
        <a:bodyPr/>
        <a:lstStyle/>
        <a:p>
          <a:endParaRPr lang="ru-RU"/>
        </a:p>
      </dgm:t>
    </dgm:pt>
    <dgm:pt modelId="{2DBC3B5B-D688-4DDB-B3AB-0599D475B4B5}" type="sibTrans" cxnId="{71650310-E158-4456-8963-8F4638794C76}">
      <dgm:prSet/>
      <dgm:spPr/>
      <dgm:t>
        <a:bodyPr/>
        <a:lstStyle/>
        <a:p>
          <a:endParaRPr lang="ru-RU"/>
        </a:p>
      </dgm:t>
    </dgm:pt>
    <dgm:pt modelId="{D5EB9668-BBBF-40E1-97B1-802650CB966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Заключены соглашения с 10 поселениями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C487BD7-C823-461F-947C-F6F3ADDD17BD}" type="parTrans" cxnId="{C714A363-71CC-4DF0-9B98-917C0AC899A6}">
      <dgm:prSet/>
      <dgm:spPr/>
      <dgm:t>
        <a:bodyPr/>
        <a:lstStyle/>
        <a:p>
          <a:endParaRPr lang="ru-RU"/>
        </a:p>
      </dgm:t>
    </dgm:pt>
    <dgm:pt modelId="{10622F79-A183-421A-898E-200CEE3D3844}" type="sibTrans" cxnId="{C714A363-71CC-4DF0-9B98-917C0AC899A6}">
      <dgm:prSet/>
      <dgm:spPr/>
      <dgm:t>
        <a:bodyPr/>
        <a:lstStyle/>
        <a:p>
          <a:endParaRPr lang="ru-RU"/>
        </a:p>
      </dgm:t>
    </dgm:pt>
    <dgm:pt modelId="{AEEED2EE-12DF-4D6C-B21B-7C4945FCD255}">
      <dgm:prSet phldrT="[Текст]" custT="1"/>
      <dgm:spPr/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Осуществление внешнего муниципального финансового контроля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F6C38A36-33CA-47E2-B722-3F5FC28D6B3B}" type="parTrans" cxnId="{90007EFB-0473-4CA4-9CB2-F4AA4179DFF8}">
      <dgm:prSet/>
      <dgm:spPr/>
      <dgm:t>
        <a:bodyPr/>
        <a:lstStyle/>
        <a:p>
          <a:endParaRPr lang="ru-RU"/>
        </a:p>
      </dgm:t>
    </dgm:pt>
    <dgm:pt modelId="{7D6FE940-0C2A-4C7D-8917-8B372BFAA9E5}" type="sibTrans" cxnId="{90007EFB-0473-4CA4-9CB2-F4AA4179DFF8}">
      <dgm:prSet/>
      <dgm:spPr/>
      <dgm:t>
        <a:bodyPr/>
        <a:lstStyle/>
        <a:p>
          <a:endParaRPr lang="ru-RU"/>
        </a:p>
      </dgm:t>
    </dgm:pt>
    <dgm:pt modelId="{B0108DA8-798E-4894-8672-EF12F264CAE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2 551,0 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DD41A72-A16D-436B-952B-3361F6FC460C}" type="parTrans" cxnId="{B1638D6D-D3DE-4119-897D-0BD0D4FB5C4F}">
      <dgm:prSet/>
      <dgm:spPr/>
      <dgm:t>
        <a:bodyPr/>
        <a:lstStyle/>
        <a:p>
          <a:endParaRPr lang="ru-RU"/>
        </a:p>
      </dgm:t>
    </dgm:pt>
    <dgm:pt modelId="{BE0ECC19-F65A-496D-8AE1-9D658159F1BD}" type="sibTrans" cxnId="{B1638D6D-D3DE-4119-897D-0BD0D4FB5C4F}">
      <dgm:prSet/>
      <dgm:spPr/>
      <dgm:t>
        <a:bodyPr/>
        <a:lstStyle/>
        <a:p>
          <a:endParaRPr lang="ru-RU"/>
        </a:p>
      </dgm:t>
    </dgm:pt>
    <dgm:pt modelId="{BDCEB754-3854-49CD-AC40-5ED19A56FBA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Заключены соглашения с 12 поселениями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861CD42-A51B-421A-95CB-F81E109C60C7}" type="parTrans" cxnId="{3FEA558E-E516-4F49-9D35-7D35D7C78A17}">
      <dgm:prSet/>
      <dgm:spPr/>
      <dgm:t>
        <a:bodyPr/>
        <a:lstStyle/>
        <a:p>
          <a:endParaRPr lang="ru-RU"/>
        </a:p>
      </dgm:t>
    </dgm:pt>
    <dgm:pt modelId="{E31BAD50-AF34-4A43-92A5-083316E6F0D2}" type="sibTrans" cxnId="{3FEA558E-E516-4F49-9D35-7D35D7C78A17}">
      <dgm:prSet/>
      <dgm:spPr/>
      <dgm:t>
        <a:bodyPr/>
        <a:lstStyle/>
        <a:p>
          <a:endParaRPr lang="ru-RU"/>
        </a:p>
      </dgm:t>
    </dgm:pt>
    <dgm:pt modelId="{E04AC777-8C55-43CF-BAA3-4124D6A1C35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По организации теплоснабжения в границах поселений в части формирования отчетности по официальным статистическим формам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561C6CE8-82DB-4830-80A8-3E08FDCD2871}" type="parTrans" cxnId="{5ABFCD31-F9D4-438D-97CD-8A6CC3458BDA}">
      <dgm:prSet/>
      <dgm:spPr/>
      <dgm:t>
        <a:bodyPr/>
        <a:lstStyle/>
        <a:p>
          <a:endParaRPr lang="ru-RU"/>
        </a:p>
      </dgm:t>
    </dgm:pt>
    <dgm:pt modelId="{A44CBA7C-6830-4008-9B60-7AEE4F9EA43E}" type="sibTrans" cxnId="{5ABFCD31-F9D4-438D-97CD-8A6CC3458BDA}">
      <dgm:prSet/>
      <dgm:spPr/>
      <dgm:t>
        <a:bodyPr/>
        <a:lstStyle/>
        <a:p>
          <a:endParaRPr lang="ru-RU"/>
        </a:p>
      </dgm:t>
    </dgm:pt>
    <dgm:pt modelId="{30467617-69CA-485D-80D3-030BDB7E791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1 505,0 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E0CFC45-285C-4EF7-BE48-5D90A2F8FD6C}" type="parTrans" cxnId="{EB3B2CC5-5A1B-44D6-909F-828743F6F76C}">
      <dgm:prSet/>
      <dgm:spPr/>
      <dgm:t>
        <a:bodyPr/>
        <a:lstStyle/>
        <a:p>
          <a:endParaRPr lang="ru-RU"/>
        </a:p>
      </dgm:t>
    </dgm:pt>
    <dgm:pt modelId="{43DFF8AE-4D0D-49CA-8012-B9613E4726F3}" type="sibTrans" cxnId="{EB3B2CC5-5A1B-44D6-909F-828743F6F76C}">
      <dgm:prSet/>
      <dgm:spPr/>
      <dgm:t>
        <a:bodyPr/>
        <a:lstStyle/>
        <a:p>
          <a:endParaRPr lang="ru-RU"/>
        </a:p>
      </dgm:t>
    </dgm:pt>
    <dgm:pt modelId="{8F6A340A-720C-490D-9CF0-4AD6177DD96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Заключены соглашения с 13 поселениями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227F2FA-7C7F-4D14-BFA6-A4D25AD4CC9F}" type="parTrans" cxnId="{1CD5EE7A-0B01-4CDB-B5E9-82479C3C23EF}">
      <dgm:prSet/>
      <dgm:spPr/>
      <dgm:t>
        <a:bodyPr/>
        <a:lstStyle/>
        <a:p>
          <a:endParaRPr lang="ru-RU"/>
        </a:p>
      </dgm:t>
    </dgm:pt>
    <dgm:pt modelId="{6AFE7B22-4DFE-4057-9321-6DB8641B6AF5}" type="sibTrans" cxnId="{1CD5EE7A-0B01-4CDB-B5E9-82479C3C23EF}">
      <dgm:prSet/>
      <dgm:spPr/>
      <dgm:t>
        <a:bodyPr/>
        <a:lstStyle/>
        <a:p>
          <a:endParaRPr lang="ru-RU"/>
        </a:p>
      </dgm:t>
    </dgm:pt>
    <dgm:pt modelId="{85B511CE-CE9F-442C-A33E-CA5E82A91E0E}" type="pres">
      <dgm:prSet presAssocID="{8CE2ABE5-B512-40CF-B88E-BF0B86F11F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ED55D-7905-494A-A080-B011333ECACF}" type="pres">
      <dgm:prSet presAssocID="{0F33243F-3236-410A-8E13-D272C757A5F7}" presName="linNode" presStyleCnt="0"/>
      <dgm:spPr/>
    </dgm:pt>
    <dgm:pt modelId="{312AA436-1B23-4C85-A80C-FB12BDBE963E}" type="pres">
      <dgm:prSet presAssocID="{0F33243F-3236-410A-8E13-D272C757A5F7}" presName="parentText" presStyleLbl="node1" presStyleIdx="0" presStyleCnt="3" custScaleY="22177" custLinFactNeighborX="-543" custLinFactNeighborY="-47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F5E07-3918-4F80-AD22-9A142FA13F67}" type="pres">
      <dgm:prSet presAssocID="{0F33243F-3236-410A-8E13-D272C757A5F7}" presName="descendantText" presStyleLbl="alignAccFollowNode1" presStyleIdx="0" presStyleCnt="3" custScaleY="17230" custLinFactNeighborX="308" custLinFactNeighborY="-6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5FADA-0DA9-4211-8CA1-52EE385CB203}" type="pres">
      <dgm:prSet presAssocID="{56324FFF-CFD6-40DF-94BB-1A7496062B90}" presName="sp" presStyleCnt="0"/>
      <dgm:spPr/>
    </dgm:pt>
    <dgm:pt modelId="{9710E40D-6B9D-4C9B-B502-578246DD91C6}" type="pres">
      <dgm:prSet presAssocID="{AEEED2EE-12DF-4D6C-B21B-7C4945FCD255}" presName="linNode" presStyleCnt="0"/>
      <dgm:spPr/>
    </dgm:pt>
    <dgm:pt modelId="{A8C8874D-AAD4-4319-B650-5D7299F7FF67}" type="pres">
      <dgm:prSet presAssocID="{AEEED2EE-12DF-4D6C-B21B-7C4945FCD255}" presName="parentText" presStyleLbl="node1" presStyleIdx="1" presStyleCnt="3" custScaleY="20269" custLinFactNeighborX="-543" custLinFactNeighborY="-9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B08C7-449D-47BA-AF31-80E918A85A22}" type="pres">
      <dgm:prSet presAssocID="{AEEED2EE-12DF-4D6C-B21B-7C4945FCD255}" presName="descendantText" presStyleLbl="alignAccFollowNode1" presStyleIdx="1" presStyleCnt="3" custScaleY="18581" custLinFactNeighborX="308" custLinFactNeighborY="-10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1B871-BD06-4B95-99B2-1BC775B634CC}" type="pres">
      <dgm:prSet presAssocID="{7D6FE940-0C2A-4C7D-8917-8B372BFAA9E5}" presName="sp" presStyleCnt="0"/>
      <dgm:spPr/>
    </dgm:pt>
    <dgm:pt modelId="{3B0F341D-7937-4D7C-A149-07D5662B8777}" type="pres">
      <dgm:prSet presAssocID="{E04AC777-8C55-43CF-BAA3-4124D6A1C357}" presName="linNode" presStyleCnt="0"/>
      <dgm:spPr/>
    </dgm:pt>
    <dgm:pt modelId="{8E0EBFB5-8865-47F7-BDDD-0616FA181C89}" type="pres">
      <dgm:prSet presAssocID="{E04AC777-8C55-43CF-BAA3-4124D6A1C357}" presName="parentText" presStyleLbl="node1" presStyleIdx="2" presStyleCnt="3" custScaleY="36277" custLinFactNeighborX="-543" custLinFactNeighborY="-145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D0B51-5E4C-4348-8CDE-0D8D9CB01F14}" type="pres">
      <dgm:prSet presAssocID="{E04AC777-8C55-43CF-BAA3-4124D6A1C357}" presName="descendantText" presStyleLbl="alignAccFollowNode1" presStyleIdx="2" presStyleCnt="3" custScaleY="19916" custLinFactNeighborX="308" custLinFactNeighborY="-17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691C2-DFDB-4F47-A88E-5C6554C800EA}" type="presOf" srcId="{30467617-69CA-485D-80D3-030BDB7E7919}" destId="{ADAD0B51-5E4C-4348-8CDE-0D8D9CB01F14}" srcOrd="0" destOrd="0" presId="urn:microsoft.com/office/officeart/2005/8/layout/vList5"/>
    <dgm:cxn modelId="{90007EFB-0473-4CA4-9CB2-F4AA4179DFF8}" srcId="{8CE2ABE5-B512-40CF-B88E-BF0B86F11FA3}" destId="{AEEED2EE-12DF-4D6C-B21B-7C4945FCD255}" srcOrd="1" destOrd="0" parTransId="{F6C38A36-33CA-47E2-B722-3F5FC28D6B3B}" sibTransId="{7D6FE940-0C2A-4C7D-8917-8B372BFAA9E5}"/>
    <dgm:cxn modelId="{83550D14-6012-4F87-9EA4-2E65C1403599}" srcId="{8CE2ABE5-B512-40CF-B88E-BF0B86F11FA3}" destId="{0F33243F-3236-410A-8E13-D272C757A5F7}" srcOrd="0" destOrd="0" parTransId="{D9554A41-7D8D-437D-BABC-F61640A545B3}" sibTransId="{56324FFF-CFD6-40DF-94BB-1A7496062B90}"/>
    <dgm:cxn modelId="{EB3B2CC5-5A1B-44D6-909F-828743F6F76C}" srcId="{E04AC777-8C55-43CF-BAA3-4124D6A1C357}" destId="{30467617-69CA-485D-80D3-030BDB7E7919}" srcOrd="0" destOrd="0" parTransId="{7E0CFC45-285C-4EF7-BE48-5D90A2F8FD6C}" sibTransId="{43DFF8AE-4D0D-49CA-8012-B9613E4726F3}"/>
    <dgm:cxn modelId="{5ABFCD31-F9D4-438D-97CD-8A6CC3458BDA}" srcId="{8CE2ABE5-B512-40CF-B88E-BF0B86F11FA3}" destId="{E04AC777-8C55-43CF-BAA3-4124D6A1C357}" srcOrd="2" destOrd="0" parTransId="{561C6CE8-82DB-4830-80A8-3E08FDCD2871}" sibTransId="{A44CBA7C-6830-4008-9B60-7AEE4F9EA43E}"/>
    <dgm:cxn modelId="{84246490-AEFB-48FC-B66E-C7A558E31838}" type="presOf" srcId="{8CE2ABE5-B512-40CF-B88E-BF0B86F11FA3}" destId="{85B511CE-CE9F-442C-A33E-CA5E82A91E0E}" srcOrd="0" destOrd="0" presId="urn:microsoft.com/office/officeart/2005/8/layout/vList5"/>
    <dgm:cxn modelId="{3D6F9609-D246-4381-9B56-DC6831714128}" type="presOf" srcId="{5A68A795-14A2-42B0-8550-5266BE6158E5}" destId="{24DF5E07-3918-4F80-AD22-9A142FA13F67}" srcOrd="0" destOrd="0" presId="urn:microsoft.com/office/officeart/2005/8/layout/vList5"/>
    <dgm:cxn modelId="{1CD5EE7A-0B01-4CDB-B5E9-82479C3C23EF}" srcId="{E04AC777-8C55-43CF-BAA3-4124D6A1C357}" destId="{8F6A340A-720C-490D-9CF0-4AD6177DD960}" srcOrd="1" destOrd="0" parTransId="{D227F2FA-7C7F-4D14-BFA6-A4D25AD4CC9F}" sibTransId="{6AFE7B22-4DFE-4057-9321-6DB8641B6AF5}"/>
    <dgm:cxn modelId="{3FEA558E-E516-4F49-9D35-7D35D7C78A17}" srcId="{AEEED2EE-12DF-4D6C-B21B-7C4945FCD255}" destId="{BDCEB754-3854-49CD-AC40-5ED19A56FBA1}" srcOrd="1" destOrd="0" parTransId="{5861CD42-A51B-421A-95CB-F81E109C60C7}" sibTransId="{E31BAD50-AF34-4A43-92A5-083316E6F0D2}"/>
    <dgm:cxn modelId="{300573E5-1F56-407F-B5D8-F62034A6395D}" type="presOf" srcId="{D5EB9668-BBBF-40E1-97B1-802650CB9667}" destId="{24DF5E07-3918-4F80-AD22-9A142FA13F67}" srcOrd="0" destOrd="1" presId="urn:microsoft.com/office/officeart/2005/8/layout/vList5"/>
    <dgm:cxn modelId="{71650310-E158-4456-8963-8F4638794C76}" srcId="{0F33243F-3236-410A-8E13-D272C757A5F7}" destId="{5A68A795-14A2-42B0-8550-5266BE6158E5}" srcOrd="0" destOrd="0" parTransId="{DE673498-1E4D-4924-A3C7-60889704B8D7}" sibTransId="{2DBC3B5B-D688-4DDB-B3AB-0599D475B4B5}"/>
    <dgm:cxn modelId="{B1638D6D-D3DE-4119-897D-0BD0D4FB5C4F}" srcId="{AEEED2EE-12DF-4D6C-B21B-7C4945FCD255}" destId="{B0108DA8-798E-4894-8672-EF12F264CAE9}" srcOrd="0" destOrd="0" parTransId="{9DD41A72-A16D-436B-952B-3361F6FC460C}" sibTransId="{BE0ECC19-F65A-496D-8AE1-9D658159F1BD}"/>
    <dgm:cxn modelId="{C714A363-71CC-4DF0-9B98-917C0AC899A6}" srcId="{0F33243F-3236-410A-8E13-D272C757A5F7}" destId="{D5EB9668-BBBF-40E1-97B1-802650CB9667}" srcOrd="1" destOrd="0" parTransId="{6C487BD7-C823-461F-947C-F6F3ADDD17BD}" sibTransId="{10622F79-A183-421A-898E-200CEE3D3844}"/>
    <dgm:cxn modelId="{86C85E6B-AEF3-403D-9DFB-7F9BA05B810A}" type="presOf" srcId="{BDCEB754-3854-49CD-AC40-5ED19A56FBA1}" destId="{4A9B08C7-449D-47BA-AF31-80E918A85A22}" srcOrd="0" destOrd="1" presId="urn:microsoft.com/office/officeart/2005/8/layout/vList5"/>
    <dgm:cxn modelId="{D5D6645A-11A1-40A2-B3BB-BDBDC9DD4494}" type="presOf" srcId="{8F6A340A-720C-490D-9CF0-4AD6177DD960}" destId="{ADAD0B51-5E4C-4348-8CDE-0D8D9CB01F14}" srcOrd="0" destOrd="1" presId="urn:microsoft.com/office/officeart/2005/8/layout/vList5"/>
    <dgm:cxn modelId="{C8594EE7-1D33-4AD7-B788-0530B1F2A15E}" type="presOf" srcId="{AEEED2EE-12DF-4D6C-B21B-7C4945FCD255}" destId="{A8C8874D-AAD4-4319-B650-5D7299F7FF67}" srcOrd="0" destOrd="0" presId="urn:microsoft.com/office/officeart/2005/8/layout/vList5"/>
    <dgm:cxn modelId="{3B1138EB-C577-42F3-A14C-1FA05B908835}" type="presOf" srcId="{B0108DA8-798E-4894-8672-EF12F264CAE9}" destId="{4A9B08C7-449D-47BA-AF31-80E918A85A22}" srcOrd="0" destOrd="0" presId="urn:microsoft.com/office/officeart/2005/8/layout/vList5"/>
    <dgm:cxn modelId="{9F430ACD-7875-404D-9CFD-DB9FC1B50744}" type="presOf" srcId="{E04AC777-8C55-43CF-BAA3-4124D6A1C357}" destId="{8E0EBFB5-8865-47F7-BDDD-0616FA181C89}" srcOrd="0" destOrd="0" presId="urn:microsoft.com/office/officeart/2005/8/layout/vList5"/>
    <dgm:cxn modelId="{97F2BF5B-18D5-4F2C-9A0D-07938DEA62C6}" type="presOf" srcId="{0F33243F-3236-410A-8E13-D272C757A5F7}" destId="{312AA436-1B23-4C85-A80C-FB12BDBE963E}" srcOrd="0" destOrd="0" presId="urn:microsoft.com/office/officeart/2005/8/layout/vList5"/>
    <dgm:cxn modelId="{51BFF847-1E7B-4C45-98AA-370BC04D2EE0}" type="presParOf" srcId="{85B511CE-CE9F-442C-A33E-CA5E82A91E0E}" destId="{522ED55D-7905-494A-A080-B011333ECACF}" srcOrd="0" destOrd="0" presId="urn:microsoft.com/office/officeart/2005/8/layout/vList5"/>
    <dgm:cxn modelId="{44BABCB1-9037-4EB8-9B74-1DE5E7270CE0}" type="presParOf" srcId="{522ED55D-7905-494A-A080-B011333ECACF}" destId="{312AA436-1B23-4C85-A80C-FB12BDBE963E}" srcOrd="0" destOrd="0" presId="urn:microsoft.com/office/officeart/2005/8/layout/vList5"/>
    <dgm:cxn modelId="{E6DA0FED-0322-4BF4-AC7C-850687471861}" type="presParOf" srcId="{522ED55D-7905-494A-A080-B011333ECACF}" destId="{24DF5E07-3918-4F80-AD22-9A142FA13F67}" srcOrd="1" destOrd="0" presId="urn:microsoft.com/office/officeart/2005/8/layout/vList5"/>
    <dgm:cxn modelId="{C6BFB01F-7D39-480F-9F09-962742DF2A26}" type="presParOf" srcId="{85B511CE-CE9F-442C-A33E-CA5E82A91E0E}" destId="{3D15FADA-0DA9-4211-8CA1-52EE385CB203}" srcOrd="1" destOrd="0" presId="urn:microsoft.com/office/officeart/2005/8/layout/vList5"/>
    <dgm:cxn modelId="{AFA9337E-ED13-4A70-ACFB-F8B2F97884BA}" type="presParOf" srcId="{85B511CE-CE9F-442C-A33E-CA5E82A91E0E}" destId="{9710E40D-6B9D-4C9B-B502-578246DD91C6}" srcOrd="2" destOrd="0" presId="urn:microsoft.com/office/officeart/2005/8/layout/vList5"/>
    <dgm:cxn modelId="{36B1445F-F12D-4372-915A-BC5D6AED9D21}" type="presParOf" srcId="{9710E40D-6B9D-4C9B-B502-578246DD91C6}" destId="{A8C8874D-AAD4-4319-B650-5D7299F7FF67}" srcOrd="0" destOrd="0" presId="urn:microsoft.com/office/officeart/2005/8/layout/vList5"/>
    <dgm:cxn modelId="{FF958BE4-D1E9-4D77-80D9-C385707024F0}" type="presParOf" srcId="{9710E40D-6B9D-4C9B-B502-578246DD91C6}" destId="{4A9B08C7-449D-47BA-AF31-80E918A85A22}" srcOrd="1" destOrd="0" presId="urn:microsoft.com/office/officeart/2005/8/layout/vList5"/>
    <dgm:cxn modelId="{1C8C6CD0-227F-4E79-8C36-4F14D0F081C7}" type="presParOf" srcId="{85B511CE-CE9F-442C-A33E-CA5E82A91E0E}" destId="{9461B871-BD06-4B95-99B2-1BC775B634CC}" srcOrd="3" destOrd="0" presId="urn:microsoft.com/office/officeart/2005/8/layout/vList5"/>
    <dgm:cxn modelId="{85DEC867-247C-41ED-8706-C368102A09CB}" type="presParOf" srcId="{85B511CE-CE9F-442C-A33E-CA5E82A91E0E}" destId="{3B0F341D-7937-4D7C-A149-07D5662B8777}" srcOrd="4" destOrd="0" presId="urn:microsoft.com/office/officeart/2005/8/layout/vList5"/>
    <dgm:cxn modelId="{D5F747DC-176A-462D-9827-CCC5031902FF}" type="presParOf" srcId="{3B0F341D-7937-4D7C-A149-07D5662B8777}" destId="{8E0EBFB5-8865-47F7-BDDD-0616FA181C89}" srcOrd="0" destOrd="0" presId="urn:microsoft.com/office/officeart/2005/8/layout/vList5"/>
    <dgm:cxn modelId="{3F74CBDA-2E96-4E50-883D-793D4F71F79A}" type="presParOf" srcId="{3B0F341D-7937-4D7C-A149-07D5662B8777}" destId="{ADAD0B51-5E4C-4348-8CDE-0D8D9CB01F14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58CAE8-D306-421C-982C-ED4C0428C420}" type="doc">
      <dgm:prSet loTypeId="urn:microsoft.com/office/officeart/2005/8/layout/hList9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963829-4C4A-4982-9B1D-D1F0414348D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2013 году действуют 14 программ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05F3B7-8FC3-4DF3-BCF0-447FFD139635}" type="parTrans" cxnId="{6F6C5500-3D4F-4B12-84AE-A40D9068B930}">
      <dgm:prSet/>
      <dgm:spPr/>
      <dgm:t>
        <a:bodyPr/>
        <a:lstStyle/>
        <a:p>
          <a:endParaRPr lang="ru-RU"/>
        </a:p>
      </dgm:t>
    </dgm:pt>
    <dgm:pt modelId="{5F0F3D3B-72A2-420E-A442-D0BAD3560915}" type="sibTrans" cxnId="{6F6C5500-3D4F-4B12-84AE-A40D9068B930}">
      <dgm:prSet/>
      <dgm:spPr/>
      <dgm:t>
        <a:bodyPr/>
        <a:lstStyle/>
        <a:p>
          <a:endParaRPr lang="ru-RU"/>
        </a:p>
      </dgm:t>
    </dgm:pt>
    <dgm:pt modelId="{D8BD5EC9-A100-4602-8816-B663EFFEB2CF}">
      <dgm:prSet phldrT="[Текст]"/>
      <dgm:spPr>
        <a:solidFill>
          <a:srgbClr val="66FFFF"/>
        </a:solidFill>
      </dgm:spPr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Предусмотрено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253 967,56 </a:t>
          </a:r>
        </a:p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A39A88-7D3E-4E54-BDD7-63512E70DE5E}" type="parTrans" cxnId="{F6C7C122-870E-4750-B0D6-33EADAD5A1CF}">
      <dgm:prSet/>
      <dgm:spPr/>
      <dgm:t>
        <a:bodyPr/>
        <a:lstStyle/>
        <a:p>
          <a:endParaRPr lang="ru-RU"/>
        </a:p>
      </dgm:t>
    </dgm:pt>
    <dgm:pt modelId="{F2082FF8-29E8-4D8A-8A15-7691C49DE00F}" type="sibTrans" cxnId="{F6C7C122-870E-4750-B0D6-33EADAD5A1CF}">
      <dgm:prSet/>
      <dgm:spPr/>
      <dgm:t>
        <a:bodyPr/>
        <a:lstStyle/>
        <a:p>
          <a:endParaRPr lang="ru-RU"/>
        </a:p>
      </dgm:t>
    </dgm:pt>
    <dgm:pt modelId="{C09EEFB1-96DB-4C20-B918-11FA004BF2B0}">
      <dgm:prSet phldrT="[Текст]"/>
      <dgm:spPr>
        <a:solidFill>
          <a:srgbClr val="FFFF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18,4% </a:t>
          </a:r>
        </a:p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от общей суммы расходов  бюджета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19BAAA4-6B75-474D-BB0E-25560D7010C7}" type="parTrans" cxnId="{216E469E-1C33-42ED-93A3-A3F2FE1A7CD3}">
      <dgm:prSet/>
      <dgm:spPr/>
      <dgm:t>
        <a:bodyPr/>
        <a:lstStyle/>
        <a:p>
          <a:endParaRPr lang="ru-RU"/>
        </a:p>
      </dgm:t>
    </dgm:pt>
    <dgm:pt modelId="{65587476-08F1-4E11-A566-D280F519C845}" type="sibTrans" cxnId="{216E469E-1C33-42ED-93A3-A3F2FE1A7CD3}">
      <dgm:prSet/>
      <dgm:spPr/>
      <dgm:t>
        <a:bodyPr/>
        <a:lstStyle/>
        <a:p>
          <a:endParaRPr lang="ru-RU"/>
        </a:p>
      </dgm:t>
    </dgm:pt>
    <dgm:pt modelId="{4B5AEC77-D589-457F-9376-25C123708BA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2014 году предусмотрена реализация 9 программ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455B2D-68D2-46BF-9E0D-112A40D7A3D9}" type="parTrans" cxnId="{E4F18EB1-4480-42C0-B67B-14945B2B3EC4}">
      <dgm:prSet/>
      <dgm:spPr/>
      <dgm:t>
        <a:bodyPr/>
        <a:lstStyle/>
        <a:p>
          <a:endParaRPr lang="ru-RU"/>
        </a:p>
      </dgm:t>
    </dgm:pt>
    <dgm:pt modelId="{963D8850-3673-4D72-8524-1D920A1A3B82}" type="sibTrans" cxnId="{E4F18EB1-4480-42C0-B67B-14945B2B3EC4}">
      <dgm:prSet/>
      <dgm:spPr/>
      <dgm:t>
        <a:bodyPr/>
        <a:lstStyle/>
        <a:p>
          <a:endParaRPr lang="ru-RU"/>
        </a:p>
      </dgm:t>
    </dgm:pt>
    <dgm:pt modelId="{65D5CE5D-583F-478C-857A-C33DFF91FD81}">
      <dgm:prSet phldrT="[Текст]"/>
      <dgm:spPr>
        <a:solidFill>
          <a:srgbClr val="00FF99">
            <a:alpha val="90000"/>
          </a:srgbClr>
        </a:solidFill>
      </dgm:spPr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Предусмотрено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1 972 581,03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тыс. рублей 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E1F4A42-EA35-4DB6-91DF-8D7C235242D7}" type="parTrans" cxnId="{1B6BC5ED-6820-4E45-9A7B-7D8A8AC4A027}">
      <dgm:prSet/>
      <dgm:spPr/>
      <dgm:t>
        <a:bodyPr/>
        <a:lstStyle/>
        <a:p>
          <a:endParaRPr lang="ru-RU"/>
        </a:p>
      </dgm:t>
    </dgm:pt>
    <dgm:pt modelId="{D5D3033C-CE84-483D-8D61-5D77396BC8A3}" type="sibTrans" cxnId="{1B6BC5ED-6820-4E45-9A7B-7D8A8AC4A027}">
      <dgm:prSet/>
      <dgm:spPr/>
      <dgm:t>
        <a:bodyPr/>
        <a:lstStyle/>
        <a:p>
          <a:endParaRPr lang="ru-RU"/>
        </a:p>
      </dgm:t>
    </dgm:pt>
    <dgm:pt modelId="{4A1AB2AE-BE5C-41FC-9586-38F0882874E0}">
      <dgm:prSet phldrT="[Текст]"/>
      <dgm:spPr>
        <a:solidFill>
          <a:srgbClr val="FF99FF"/>
        </a:solidFill>
      </dgm:spPr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83,5% </a:t>
          </a:r>
        </a:p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от общей суммы расходов бюджета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129A138-D22D-441C-82CD-FDB05DAE49B5}" type="parTrans" cxnId="{2C29E263-9879-43A3-96F8-DA8C215B193E}">
      <dgm:prSet/>
      <dgm:spPr/>
      <dgm:t>
        <a:bodyPr/>
        <a:lstStyle/>
        <a:p>
          <a:endParaRPr lang="ru-RU"/>
        </a:p>
      </dgm:t>
    </dgm:pt>
    <dgm:pt modelId="{5D911B9E-A682-40EA-933C-810ACA28D86B}" type="sibTrans" cxnId="{2C29E263-9879-43A3-96F8-DA8C215B193E}">
      <dgm:prSet/>
      <dgm:spPr/>
      <dgm:t>
        <a:bodyPr/>
        <a:lstStyle/>
        <a:p>
          <a:endParaRPr lang="ru-RU"/>
        </a:p>
      </dgm:t>
    </dgm:pt>
    <dgm:pt modelId="{9FAF4EAF-5D6C-4764-B666-D89B9BBBCB39}" type="pres">
      <dgm:prSet presAssocID="{2158CAE8-D306-421C-982C-ED4C0428C42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6ED6B5-8228-4338-857D-6A16A01431F8}" type="pres">
      <dgm:prSet presAssocID="{13963829-4C4A-4982-9B1D-D1F0414348D5}" presName="posSpace" presStyleCnt="0"/>
      <dgm:spPr/>
    </dgm:pt>
    <dgm:pt modelId="{DA29274E-E24C-489C-B834-E34C18CE06EC}" type="pres">
      <dgm:prSet presAssocID="{13963829-4C4A-4982-9B1D-D1F0414348D5}" presName="vertFlow" presStyleCnt="0"/>
      <dgm:spPr/>
    </dgm:pt>
    <dgm:pt modelId="{5846827C-246A-4494-9210-A902395E3CA3}" type="pres">
      <dgm:prSet presAssocID="{13963829-4C4A-4982-9B1D-D1F0414348D5}" presName="topSpace" presStyleCnt="0"/>
      <dgm:spPr/>
    </dgm:pt>
    <dgm:pt modelId="{BA46D730-2836-45E1-B451-9D5895FF70BC}" type="pres">
      <dgm:prSet presAssocID="{13963829-4C4A-4982-9B1D-D1F0414348D5}" presName="firstComp" presStyleCnt="0"/>
      <dgm:spPr/>
    </dgm:pt>
    <dgm:pt modelId="{C84EF650-86CE-4CFB-94B9-C7C09D21EC58}" type="pres">
      <dgm:prSet presAssocID="{13963829-4C4A-4982-9B1D-D1F0414348D5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91D52775-478E-4C59-AAB5-60330EAE0D84}" type="pres">
      <dgm:prSet presAssocID="{13963829-4C4A-4982-9B1D-D1F0414348D5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7BFA3-F3D0-4736-8F87-F903F2DE431B}" type="pres">
      <dgm:prSet presAssocID="{C09EEFB1-96DB-4C20-B918-11FA004BF2B0}" presName="comp" presStyleCnt="0"/>
      <dgm:spPr/>
    </dgm:pt>
    <dgm:pt modelId="{05CD49C8-80B2-4146-9004-86D6E3DF4B6F}" type="pres">
      <dgm:prSet presAssocID="{C09EEFB1-96DB-4C20-B918-11FA004BF2B0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320DAAF9-9EAC-4FD6-8BE5-6D3D8587D386}" type="pres">
      <dgm:prSet presAssocID="{C09EEFB1-96DB-4C20-B918-11FA004BF2B0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0B3B9-97D6-4E85-830C-14984693AC63}" type="pres">
      <dgm:prSet presAssocID="{13963829-4C4A-4982-9B1D-D1F0414348D5}" presName="negSpace" presStyleCnt="0"/>
      <dgm:spPr/>
    </dgm:pt>
    <dgm:pt modelId="{748DDC4B-4CEB-4B22-B8C2-3C42C02E6D95}" type="pres">
      <dgm:prSet presAssocID="{13963829-4C4A-4982-9B1D-D1F0414348D5}" presName="circle" presStyleLbl="node1" presStyleIdx="0" presStyleCnt="2"/>
      <dgm:spPr/>
      <dgm:t>
        <a:bodyPr/>
        <a:lstStyle/>
        <a:p>
          <a:endParaRPr lang="ru-RU"/>
        </a:p>
      </dgm:t>
    </dgm:pt>
    <dgm:pt modelId="{D8E9C31B-9557-44B0-AAB1-AC20B7CF8CBB}" type="pres">
      <dgm:prSet presAssocID="{5F0F3D3B-72A2-420E-A442-D0BAD3560915}" presName="transSpace" presStyleCnt="0"/>
      <dgm:spPr/>
    </dgm:pt>
    <dgm:pt modelId="{BE2ED236-D36D-44E7-B672-6B81A806307B}" type="pres">
      <dgm:prSet presAssocID="{4B5AEC77-D589-457F-9376-25C123708BAB}" presName="posSpace" presStyleCnt="0"/>
      <dgm:spPr/>
    </dgm:pt>
    <dgm:pt modelId="{999E5B50-0F7B-447E-9706-115AE50BE64F}" type="pres">
      <dgm:prSet presAssocID="{4B5AEC77-D589-457F-9376-25C123708BAB}" presName="vertFlow" presStyleCnt="0"/>
      <dgm:spPr/>
    </dgm:pt>
    <dgm:pt modelId="{59A302AE-C307-4666-927B-558A7179F285}" type="pres">
      <dgm:prSet presAssocID="{4B5AEC77-D589-457F-9376-25C123708BAB}" presName="topSpace" presStyleCnt="0"/>
      <dgm:spPr/>
    </dgm:pt>
    <dgm:pt modelId="{97BA7ED8-A467-4583-8E45-41E85D26CAF2}" type="pres">
      <dgm:prSet presAssocID="{4B5AEC77-D589-457F-9376-25C123708BAB}" presName="firstComp" presStyleCnt="0"/>
      <dgm:spPr/>
    </dgm:pt>
    <dgm:pt modelId="{8AED8748-BD8F-44F5-B516-8DB137C07B8D}" type="pres">
      <dgm:prSet presAssocID="{4B5AEC77-D589-457F-9376-25C123708BAB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C7441117-1740-4AA6-AFD3-636E36F16F0D}" type="pres">
      <dgm:prSet presAssocID="{4B5AEC77-D589-457F-9376-25C123708BAB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4CB7C-9529-427B-B0D0-055458BF62D0}" type="pres">
      <dgm:prSet presAssocID="{4A1AB2AE-BE5C-41FC-9586-38F0882874E0}" presName="comp" presStyleCnt="0"/>
      <dgm:spPr/>
    </dgm:pt>
    <dgm:pt modelId="{24002A3B-7491-461F-878D-CC3E094C411C}" type="pres">
      <dgm:prSet presAssocID="{4A1AB2AE-BE5C-41FC-9586-38F0882874E0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C8B6BC65-E0AB-4A46-B411-C36130D98B55}" type="pres">
      <dgm:prSet presAssocID="{4A1AB2AE-BE5C-41FC-9586-38F0882874E0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AE260-6DE3-4C5D-BA8A-3BB9C4A2E5BC}" type="pres">
      <dgm:prSet presAssocID="{4B5AEC77-D589-457F-9376-25C123708BAB}" presName="negSpace" presStyleCnt="0"/>
      <dgm:spPr/>
    </dgm:pt>
    <dgm:pt modelId="{2F302183-8792-47FC-8147-4EC25156A85C}" type="pres">
      <dgm:prSet presAssocID="{4B5AEC77-D589-457F-9376-25C123708BAB}" presName="circle" presStyleLbl="node1" presStyleIdx="1" presStyleCnt="2" custScaleX="122584" custLinFactNeighborX="-6979" custLinFactNeighborY="1908"/>
      <dgm:spPr/>
      <dgm:t>
        <a:bodyPr/>
        <a:lstStyle/>
        <a:p>
          <a:endParaRPr lang="ru-RU"/>
        </a:p>
      </dgm:t>
    </dgm:pt>
  </dgm:ptLst>
  <dgm:cxnLst>
    <dgm:cxn modelId="{E5D01A52-52BB-4F06-A99F-A70ACCCBF36A}" type="presOf" srcId="{D8BD5EC9-A100-4602-8816-B663EFFEB2CF}" destId="{C84EF650-86CE-4CFB-94B9-C7C09D21EC58}" srcOrd="0" destOrd="0" presId="urn:microsoft.com/office/officeart/2005/8/layout/hList9"/>
    <dgm:cxn modelId="{216E469E-1C33-42ED-93A3-A3F2FE1A7CD3}" srcId="{13963829-4C4A-4982-9B1D-D1F0414348D5}" destId="{C09EEFB1-96DB-4C20-B918-11FA004BF2B0}" srcOrd="1" destOrd="0" parTransId="{519BAAA4-6B75-474D-BB0E-25560D7010C7}" sibTransId="{65587476-08F1-4E11-A566-D280F519C845}"/>
    <dgm:cxn modelId="{7B8AAE31-8614-43BD-B6B0-37C17E660003}" type="presOf" srcId="{C09EEFB1-96DB-4C20-B918-11FA004BF2B0}" destId="{320DAAF9-9EAC-4FD6-8BE5-6D3D8587D386}" srcOrd="1" destOrd="0" presId="urn:microsoft.com/office/officeart/2005/8/layout/hList9"/>
    <dgm:cxn modelId="{F6C7C122-870E-4750-B0D6-33EADAD5A1CF}" srcId="{13963829-4C4A-4982-9B1D-D1F0414348D5}" destId="{D8BD5EC9-A100-4602-8816-B663EFFEB2CF}" srcOrd="0" destOrd="0" parTransId="{C9A39A88-7D3E-4E54-BDD7-63512E70DE5E}" sibTransId="{F2082FF8-29E8-4D8A-8A15-7691C49DE00F}"/>
    <dgm:cxn modelId="{115E59BF-5BF8-4B9F-8829-34E4DBC6ADDD}" type="presOf" srcId="{4B5AEC77-D589-457F-9376-25C123708BAB}" destId="{2F302183-8792-47FC-8147-4EC25156A85C}" srcOrd="0" destOrd="0" presId="urn:microsoft.com/office/officeart/2005/8/layout/hList9"/>
    <dgm:cxn modelId="{1B6BC5ED-6820-4E45-9A7B-7D8A8AC4A027}" srcId="{4B5AEC77-D589-457F-9376-25C123708BAB}" destId="{65D5CE5D-583F-478C-857A-C33DFF91FD81}" srcOrd="0" destOrd="0" parTransId="{9E1F4A42-EA35-4DB6-91DF-8D7C235242D7}" sibTransId="{D5D3033C-CE84-483D-8D61-5D77396BC8A3}"/>
    <dgm:cxn modelId="{52CA597C-A4C1-47B8-9530-8738499CBAEE}" type="presOf" srcId="{65D5CE5D-583F-478C-857A-C33DFF91FD81}" destId="{C7441117-1740-4AA6-AFD3-636E36F16F0D}" srcOrd="1" destOrd="0" presId="urn:microsoft.com/office/officeart/2005/8/layout/hList9"/>
    <dgm:cxn modelId="{6F6C5500-3D4F-4B12-84AE-A40D9068B930}" srcId="{2158CAE8-D306-421C-982C-ED4C0428C420}" destId="{13963829-4C4A-4982-9B1D-D1F0414348D5}" srcOrd="0" destOrd="0" parTransId="{BB05F3B7-8FC3-4DF3-BCF0-447FFD139635}" sibTransId="{5F0F3D3B-72A2-420E-A442-D0BAD3560915}"/>
    <dgm:cxn modelId="{F3DD629A-98A7-4282-B801-06F27CCCAC3D}" type="presOf" srcId="{4A1AB2AE-BE5C-41FC-9586-38F0882874E0}" destId="{24002A3B-7491-461F-878D-CC3E094C411C}" srcOrd="0" destOrd="0" presId="urn:microsoft.com/office/officeart/2005/8/layout/hList9"/>
    <dgm:cxn modelId="{D26327E5-5090-4E4B-9B83-D976A7FB07F5}" type="presOf" srcId="{13963829-4C4A-4982-9B1D-D1F0414348D5}" destId="{748DDC4B-4CEB-4B22-B8C2-3C42C02E6D95}" srcOrd="0" destOrd="0" presId="urn:microsoft.com/office/officeart/2005/8/layout/hList9"/>
    <dgm:cxn modelId="{16533474-D8EF-4F23-8DB4-FFBED8CB6628}" type="presOf" srcId="{2158CAE8-D306-421C-982C-ED4C0428C420}" destId="{9FAF4EAF-5D6C-4764-B666-D89B9BBBCB39}" srcOrd="0" destOrd="0" presId="urn:microsoft.com/office/officeart/2005/8/layout/hList9"/>
    <dgm:cxn modelId="{EE656C28-1356-496F-B925-C93B07E98E89}" type="presOf" srcId="{D8BD5EC9-A100-4602-8816-B663EFFEB2CF}" destId="{91D52775-478E-4C59-AAB5-60330EAE0D84}" srcOrd="1" destOrd="0" presId="urn:microsoft.com/office/officeart/2005/8/layout/hList9"/>
    <dgm:cxn modelId="{E37E76CB-9E85-44C1-A7FE-97FEA0BB6D9B}" type="presOf" srcId="{C09EEFB1-96DB-4C20-B918-11FA004BF2B0}" destId="{05CD49C8-80B2-4146-9004-86D6E3DF4B6F}" srcOrd="0" destOrd="0" presId="urn:microsoft.com/office/officeart/2005/8/layout/hList9"/>
    <dgm:cxn modelId="{9A43AF14-078C-4011-9659-355A7D0A0D4C}" type="presOf" srcId="{4A1AB2AE-BE5C-41FC-9586-38F0882874E0}" destId="{C8B6BC65-E0AB-4A46-B411-C36130D98B55}" srcOrd="1" destOrd="0" presId="urn:microsoft.com/office/officeart/2005/8/layout/hList9"/>
    <dgm:cxn modelId="{2C29E263-9879-43A3-96F8-DA8C215B193E}" srcId="{4B5AEC77-D589-457F-9376-25C123708BAB}" destId="{4A1AB2AE-BE5C-41FC-9586-38F0882874E0}" srcOrd="1" destOrd="0" parTransId="{3129A138-D22D-441C-82CD-FDB05DAE49B5}" sibTransId="{5D911B9E-A682-40EA-933C-810ACA28D86B}"/>
    <dgm:cxn modelId="{E4F18EB1-4480-42C0-B67B-14945B2B3EC4}" srcId="{2158CAE8-D306-421C-982C-ED4C0428C420}" destId="{4B5AEC77-D589-457F-9376-25C123708BAB}" srcOrd="1" destOrd="0" parTransId="{06455B2D-68D2-46BF-9E0D-112A40D7A3D9}" sibTransId="{963D8850-3673-4D72-8524-1D920A1A3B82}"/>
    <dgm:cxn modelId="{C4ED7B8B-AB5C-4340-8292-4FB809AA51F6}" type="presOf" srcId="{65D5CE5D-583F-478C-857A-C33DFF91FD81}" destId="{8AED8748-BD8F-44F5-B516-8DB137C07B8D}" srcOrd="0" destOrd="0" presId="urn:microsoft.com/office/officeart/2005/8/layout/hList9"/>
    <dgm:cxn modelId="{A675C16F-DD6C-4813-B99A-88F54E911A93}" type="presParOf" srcId="{9FAF4EAF-5D6C-4764-B666-D89B9BBBCB39}" destId="{766ED6B5-8228-4338-857D-6A16A01431F8}" srcOrd="0" destOrd="0" presId="urn:microsoft.com/office/officeart/2005/8/layout/hList9"/>
    <dgm:cxn modelId="{A163CC3E-B873-42AA-BEDD-8EEA83951C01}" type="presParOf" srcId="{9FAF4EAF-5D6C-4764-B666-D89B9BBBCB39}" destId="{DA29274E-E24C-489C-B834-E34C18CE06EC}" srcOrd="1" destOrd="0" presId="urn:microsoft.com/office/officeart/2005/8/layout/hList9"/>
    <dgm:cxn modelId="{96EBDBE3-1539-46E4-9D1E-07714E5A9971}" type="presParOf" srcId="{DA29274E-E24C-489C-B834-E34C18CE06EC}" destId="{5846827C-246A-4494-9210-A902395E3CA3}" srcOrd="0" destOrd="0" presId="urn:microsoft.com/office/officeart/2005/8/layout/hList9"/>
    <dgm:cxn modelId="{F1BEA67E-D62D-4AAF-BE6B-00406AACF4AF}" type="presParOf" srcId="{DA29274E-E24C-489C-B834-E34C18CE06EC}" destId="{BA46D730-2836-45E1-B451-9D5895FF70BC}" srcOrd="1" destOrd="0" presId="urn:microsoft.com/office/officeart/2005/8/layout/hList9"/>
    <dgm:cxn modelId="{8E66DB3E-0AAA-458F-B636-29FC24192B1E}" type="presParOf" srcId="{BA46D730-2836-45E1-B451-9D5895FF70BC}" destId="{C84EF650-86CE-4CFB-94B9-C7C09D21EC58}" srcOrd="0" destOrd="0" presId="urn:microsoft.com/office/officeart/2005/8/layout/hList9"/>
    <dgm:cxn modelId="{6413056F-6DB0-4A74-A105-BDBB26496730}" type="presParOf" srcId="{BA46D730-2836-45E1-B451-9D5895FF70BC}" destId="{91D52775-478E-4C59-AAB5-60330EAE0D84}" srcOrd="1" destOrd="0" presId="urn:microsoft.com/office/officeart/2005/8/layout/hList9"/>
    <dgm:cxn modelId="{ABB49BEA-9C63-465C-983A-4E36FD327010}" type="presParOf" srcId="{DA29274E-E24C-489C-B834-E34C18CE06EC}" destId="{DB97BFA3-F3D0-4736-8F87-F903F2DE431B}" srcOrd="2" destOrd="0" presId="urn:microsoft.com/office/officeart/2005/8/layout/hList9"/>
    <dgm:cxn modelId="{67740D53-E66A-491C-84E2-C792B9729E8E}" type="presParOf" srcId="{DB97BFA3-F3D0-4736-8F87-F903F2DE431B}" destId="{05CD49C8-80B2-4146-9004-86D6E3DF4B6F}" srcOrd="0" destOrd="0" presId="urn:microsoft.com/office/officeart/2005/8/layout/hList9"/>
    <dgm:cxn modelId="{F2C28D33-F8AA-4FDC-892C-CCFA9A80FEA5}" type="presParOf" srcId="{DB97BFA3-F3D0-4736-8F87-F903F2DE431B}" destId="{320DAAF9-9EAC-4FD6-8BE5-6D3D8587D386}" srcOrd="1" destOrd="0" presId="urn:microsoft.com/office/officeart/2005/8/layout/hList9"/>
    <dgm:cxn modelId="{B6735C53-1314-450F-BDB2-7F02B33990A8}" type="presParOf" srcId="{9FAF4EAF-5D6C-4764-B666-D89B9BBBCB39}" destId="{AC50B3B9-97D6-4E85-830C-14984693AC63}" srcOrd="2" destOrd="0" presId="urn:microsoft.com/office/officeart/2005/8/layout/hList9"/>
    <dgm:cxn modelId="{ED1C8097-7196-4AA6-9AB6-0126A7FAA303}" type="presParOf" srcId="{9FAF4EAF-5D6C-4764-B666-D89B9BBBCB39}" destId="{748DDC4B-4CEB-4B22-B8C2-3C42C02E6D95}" srcOrd="3" destOrd="0" presId="urn:microsoft.com/office/officeart/2005/8/layout/hList9"/>
    <dgm:cxn modelId="{E6678237-FE71-4646-B62D-6D9554301379}" type="presParOf" srcId="{9FAF4EAF-5D6C-4764-B666-D89B9BBBCB39}" destId="{D8E9C31B-9557-44B0-AAB1-AC20B7CF8CBB}" srcOrd="4" destOrd="0" presId="urn:microsoft.com/office/officeart/2005/8/layout/hList9"/>
    <dgm:cxn modelId="{2B5FD3AD-BB66-41DC-A0A1-5DA0C8F569C9}" type="presParOf" srcId="{9FAF4EAF-5D6C-4764-B666-D89B9BBBCB39}" destId="{BE2ED236-D36D-44E7-B672-6B81A806307B}" srcOrd="5" destOrd="0" presId="urn:microsoft.com/office/officeart/2005/8/layout/hList9"/>
    <dgm:cxn modelId="{F007E4CA-0833-4C5C-930C-AB3C00C3E7E9}" type="presParOf" srcId="{9FAF4EAF-5D6C-4764-B666-D89B9BBBCB39}" destId="{999E5B50-0F7B-447E-9706-115AE50BE64F}" srcOrd="6" destOrd="0" presId="urn:microsoft.com/office/officeart/2005/8/layout/hList9"/>
    <dgm:cxn modelId="{028AFFF5-8AA1-4280-8B35-3EC3E2FBED68}" type="presParOf" srcId="{999E5B50-0F7B-447E-9706-115AE50BE64F}" destId="{59A302AE-C307-4666-927B-558A7179F285}" srcOrd="0" destOrd="0" presId="urn:microsoft.com/office/officeart/2005/8/layout/hList9"/>
    <dgm:cxn modelId="{C7DDD753-851C-4A11-921F-402B06499959}" type="presParOf" srcId="{999E5B50-0F7B-447E-9706-115AE50BE64F}" destId="{97BA7ED8-A467-4583-8E45-41E85D26CAF2}" srcOrd="1" destOrd="0" presId="urn:microsoft.com/office/officeart/2005/8/layout/hList9"/>
    <dgm:cxn modelId="{13863C02-17E1-43B1-A194-22B6D4CDAE4C}" type="presParOf" srcId="{97BA7ED8-A467-4583-8E45-41E85D26CAF2}" destId="{8AED8748-BD8F-44F5-B516-8DB137C07B8D}" srcOrd="0" destOrd="0" presId="urn:microsoft.com/office/officeart/2005/8/layout/hList9"/>
    <dgm:cxn modelId="{35AAF877-09F9-4E68-8341-3818FAF30867}" type="presParOf" srcId="{97BA7ED8-A467-4583-8E45-41E85D26CAF2}" destId="{C7441117-1740-4AA6-AFD3-636E36F16F0D}" srcOrd="1" destOrd="0" presId="urn:microsoft.com/office/officeart/2005/8/layout/hList9"/>
    <dgm:cxn modelId="{D572C9B7-9204-430C-A094-CA284696E083}" type="presParOf" srcId="{999E5B50-0F7B-447E-9706-115AE50BE64F}" destId="{ACC4CB7C-9529-427B-B0D0-055458BF62D0}" srcOrd="2" destOrd="0" presId="urn:microsoft.com/office/officeart/2005/8/layout/hList9"/>
    <dgm:cxn modelId="{816FC0E4-A459-4ACF-A6EA-A14E463D4B7A}" type="presParOf" srcId="{ACC4CB7C-9529-427B-B0D0-055458BF62D0}" destId="{24002A3B-7491-461F-878D-CC3E094C411C}" srcOrd="0" destOrd="0" presId="urn:microsoft.com/office/officeart/2005/8/layout/hList9"/>
    <dgm:cxn modelId="{22D7E30F-C57C-4C8C-9252-A779881043C0}" type="presParOf" srcId="{ACC4CB7C-9529-427B-B0D0-055458BF62D0}" destId="{C8B6BC65-E0AB-4A46-B411-C36130D98B55}" srcOrd="1" destOrd="0" presId="urn:microsoft.com/office/officeart/2005/8/layout/hList9"/>
    <dgm:cxn modelId="{A24EE48C-32E8-47CD-AE6C-D0F632167537}" type="presParOf" srcId="{9FAF4EAF-5D6C-4764-B666-D89B9BBBCB39}" destId="{EF3AE260-6DE3-4C5D-BA8A-3BB9C4A2E5BC}" srcOrd="7" destOrd="0" presId="urn:microsoft.com/office/officeart/2005/8/layout/hList9"/>
    <dgm:cxn modelId="{F09B7A50-3552-4E28-8034-5375FCA9CD46}" type="presParOf" srcId="{9FAF4EAF-5D6C-4764-B666-D89B9BBBCB39}" destId="{2F302183-8792-47FC-8147-4EC25156A85C}" srcOrd="8" destOrd="0" presId="urn:microsoft.com/office/officeart/2005/8/layout/hList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CD1306-0F65-4F86-87AB-14FCB7FA8EA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9F638-3BD5-41AF-9AEC-AA51D27EEAC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Сумма 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социально-значимых расходов проекта бюджета муниципального образования Тосненский район Ленинградской области 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на 2014 год составляет </a:t>
          </a:r>
          <a:endParaRPr lang="ru-RU" sz="2400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1 233 790,65 тыс. рублей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E0CCE24B-41A5-4544-ACFC-FEC008A517CC}" type="parTrans" cxnId="{0E51A412-E575-451B-B97E-A0E5E09D96F6}">
      <dgm:prSet/>
      <dgm:spPr/>
      <dgm:t>
        <a:bodyPr/>
        <a:lstStyle/>
        <a:p>
          <a:endParaRPr lang="ru-RU"/>
        </a:p>
      </dgm:t>
    </dgm:pt>
    <dgm:pt modelId="{81C4CA82-02F0-49DD-A45F-345AE430F539}" type="sibTrans" cxnId="{0E51A412-E575-451B-B97E-A0E5E09D96F6}">
      <dgm:prSet/>
      <dgm:spPr/>
      <dgm:t>
        <a:bodyPr/>
        <a:lstStyle/>
        <a:p>
          <a:endParaRPr lang="ru-RU"/>
        </a:p>
      </dgm:t>
    </dgm:pt>
    <dgm:pt modelId="{73E2920C-6D41-429A-A19C-AF381758191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Расходы по предоставлению питания обучающимся в образовательных учреждениях </a:t>
          </a:r>
        </a:p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77 011,0 тыс. рублей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что составляет 3,3% от общей суммы расходов бюджета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C2B2CF47-444C-4D9E-9D50-4E779F984152}" type="parTrans" cxnId="{2C53B566-D541-4ED1-8E03-D720C53201F5}">
      <dgm:prSet/>
      <dgm:spPr/>
      <dgm:t>
        <a:bodyPr/>
        <a:lstStyle/>
        <a:p>
          <a:endParaRPr lang="ru-RU"/>
        </a:p>
      </dgm:t>
    </dgm:pt>
    <dgm:pt modelId="{06153417-C82D-469A-A0E5-994FAAC66567}" type="sibTrans" cxnId="{2C53B566-D541-4ED1-8E03-D720C53201F5}">
      <dgm:prSet/>
      <dgm:spPr/>
      <dgm:t>
        <a:bodyPr/>
        <a:lstStyle/>
        <a:p>
          <a:endParaRPr lang="ru-RU"/>
        </a:p>
      </dgm:t>
    </dgm:pt>
    <dgm:pt modelId="{7B1FAEE3-FACF-41CE-988B-D73619F4C77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Расходы на оплату коммунальных услуг </a:t>
          </a:r>
        </a:p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106 983,25 тыс. рублей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, что составляет 4,5% от общей суммы расходов бюджета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06D2D92E-2FF4-456F-9638-48214C64D684}" type="parTrans" cxnId="{C247F9DF-66DE-4B27-9B32-FC9208113BEA}">
      <dgm:prSet/>
      <dgm:spPr/>
      <dgm:t>
        <a:bodyPr/>
        <a:lstStyle/>
        <a:p>
          <a:endParaRPr lang="ru-RU"/>
        </a:p>
      </dgm:t>
    </dgm:pt>
    <dgm:pt modelId="{3FF2502B-5137-4613-A682-B832CE66EB1F}" type="sibTrans" cxnId="{C247F9DF-66DE-4B27-9B32-FC9208113BEA}">
      <dgm:prSet/>
      <dgm:spPr/>
      <dgm:t>
        <a:bodyPr/>
        <a:lstStyle/>
        <a:p>
          <a:endParaRPr lang="ru-RU"/>
        </a:p>
      </dgm:t>
    </dgm:pt>
    <dgm:pt modelId="{BB45B02D-4A3C-474F-8986-80B59C3A50E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На оплату труда с начислениями работников бюджетной сферы</a:t>
          </a:r>
        </a:p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1 049 796,4 тыс. рублей,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что составляет 44,4% от общей суммы расходов бюджета 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896A2710-7396-4FF6-8A11-1A0E38CD55EC}" type="parTrans" cxnId="{DEE61E57-7142-425B-990B-34CD42A40E5F}">
      <dgm:prSet/>
      <dgm:spPr/>
      <dgm:t>
        <a:bodyPr/>
        <a:lstStyle/>
        <a:p>
          <a:endParaRPr lang="ru-RU"/>
        </a:p>
      </dgm:t>
    </dgm:pt>
    <dgm:pt modelId="{80A08FB9-7284-43A3-A0AB-948B9759365E}" type="sibTrans" cxnId="{DEE61E57-7142-425B-990B-34CD42A40E5F}">
      <dgm:prSet/>
      <dgm:spPr/>
      <dgm:t>
        <a:bodyPr/>
        <a:lstStyle/>
        <a:p>
          <a:endParaRPr lang="ru-RU"/>
        </a:p>
      </dgm:t>
    </dgm:pt>
    <dgm:pt modelId="{1D75B4A4-D4C1-487C-8148-E38056BA5864}" type="pres">
      <dgm:prSet presAssocID="{A5CD1306-0F65-4F86-87AB-14FCB7FA8E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3943F4-0D27-41DE-84E3-0DBB433B2319}" type="pres">
      <dgm:prSet presAssocID="{6BB9F638-3BD5-41AF-9AEC-AA51D27EEAC3}" presName="hierRoot1" presStyleCnt="0">
        <dgm:presLayoutVars>
          <dgm:hierBranch val="init"/>
        </dgm:presLayoutVars>
      </dgm:prSet>
      <dgm:spPr/>
    </dgm:pt>
    <dgm:pt modelId="{F8EE4C67-847A-42B9-877A-D3C2FFA28CB3}" type="pres">
      <dgm:prSet presAssocID="{6BB9F638-3BD5-41AF-9AEC-AA51D27EEAC3}" presName="rootComposite1" presStyleCnt="0"/>
      <dgm:spPr/>
    </dgm:pt>
    <dgm:pt modelId="{234913BE-329F-4A07-A8E2-4F39ECD71A49}" type="pres">
      <dgm:prSet presAssocID="{6BB9F638-3BD5-41AF-9AEC-AA51D27EEAC3}" presName="rootText1" presStyleLbl="node0" presStyleIdx="0" presStyleCnt="1" custScaleX="302855" custScaleY="132789" custLinFactNeighborX="-219" custLinFactNeighborY="-1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8D02B-ECA1-48F3-AE76-7AD71A70C522}" type="pres">
      <dgm:prSet presAssocID="{6BB9F638-3BD5-41AF-9AEC-AA51D27EEAC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F3C452-E289-4147-8984-27C549E29A7C}" type="pres">
      <dgm:prSet presAssocID="{6BB9F638-3BD5-41AF-9AEC-AA51D27EEAC3}" presName="hierChild2" presStyleCnt="0"/>
      <dgm:spPr/>
    </dgm:pt>
    <dgm:pt modelId="{16B5D635-1D1D-4D8B-82B0-B74C80697A73}" type="pres">
      <dgm:prSet presAssocID="{896A2710-7396-4FF6-8A11-1A0E38CD55E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E226B44-35E4-41FF-B492-FE4E46DCA7D2}" type="pres">
      <dgm:prSet presAssocID="{BB45B02D-4A3C-474F-8986-80B59C3A50E6}" presName="hierRoot2" presStyleCnt="0">
        <dgm:presLayoutVars>
          <dgm:hierBranch val="init"/>
        </dgm:presLayoutVars>
      </dgm:prSet>
      <dgm:spPr/>
    </dgm:pt>
    <dgm:pt modelId="{E16A559A-2256-4824-8086-7573C410C6E3}" type="pres">
      <dgm:prSet presAssocID="{BB45B02D-4A3C-474F-8986-80B59C3A50E6}" presName="rootComposite" presStyleCnt="0"/>
      <dgm:spPr/>
    </dgm:pt>
    <dgm:pt modelId="{8A41890A-D1C8-48C5-876B-B09F63B15057}" type="pres">
      <dgm:prSet presAssocID="{BB45B02D-4A3C-474F-8986-80B59C3A50E6}" presName="rootText" presStyleLbl="node2" presStyleIdx="0" presStyleCnt="3" custAng="0" custScaleY="222104" custLinFactX="14643" custLinFactNeighborX="100000" custLinFactNeighborY="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99C07-9F58-4B4D-9687-A7597CB56EF9}" type="pres">
      <dgm:prSet presAssocID="{BB45B02D-4A3C-474F-8986-80B59C3A50E6}" presName="rootConnector" presStyleLbl="node2" presStyleIdx="0" presStyleCnt="3"/>
      <dgm:spPr/>
      <dgm:t>
        <a:bodyPr/>
        <a:lstStyle/>
        <a:p>
          <a:endParaRPr lang="ru-RU"/>
        </a:p>
      </dgm:t>
    </dgm:pt>
    <dgm:pt modelId="{5CB9DC75-616B-4253-A7E0-7D567C12F268}" type="pres">
      <dgm:prSet presAssocID="{BB45B02D-4A3C-474F-8986-80B59C3A50E6}" presName="hierChild4" presStyleCnt="0"/>
      <dgm:spPr/>
    </dgm:pt>
    <dgm:pt modelId="{FD5FA536-C30A-4476-A269-5926C86B3062}" type="pres">
      <dgm:prSet presAssocID="{BB45B02D-4A3C-474F-8986-80B59C3A50E6}" presName="hierChild5" presStyleCnt="0"/>
      <dgm:spPr/>
    </dgm:pt>
    <dgm:pt modelId="{06379797-CA60-4217-A549-BBDC7561622B}" type="pres">
      <dgm:prSet presAssocID="{C2B2CF47-444C-4D9E-9D50-4E779F98415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7966D9A-0CF0-4634-80AB-A3F911D3F83E}" type="pres">
      <dgm:prSet presAssocID="{73E2920C-6D41-429A-A19C-AF381758191A}" presName="hierRoot2" presStyleCnt="0">
        <dgm:presLayoutVars>
          <dgm:hierBranch val="init"/>
        </dgm:presLayoutVars>
      </dgm:prSet>
      <dgm:spPr/>
    </dgm:pt>
    <dgm:pt modelId="{F0BB79C0-0040-4915-A12D-0388BA56797B}" type="pres">
      <dgm:prSet presAssocID="{73E2920C-6D41-429A-A19C-AF381758191A}" presName="rootComposite" presStyleCnt="0"/>
      <dgm:spPr/>
    </dgm:pt>
    <dgm:pt modelId="{CE910ED0-382A-4715-8C63-8D111D40C7CF}" type="pres">
      <dgm:prSet presAssocID="{73E2920C-6D41-429A-A19C-AF381758191A}" presName="rootText" presStyleLbl="node2" presStyleIdx="1" presStyleCnt="3" custScaleX="93848" custScaleY="219501" custLinFactX="-15652" custLinFactNeighborX="-100000" custLinFactNeighborY="-1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A17269-7BFF-4223-ABE9-D272D629C8BE}" type="pres">
      <dgm:prSet presAssocID="{73E2920C-6D41-429A-A19C-AF381758191A}" presName="rootConnector" presStyleLbl="node2" presStyleIdx="1" presStyleCnt="3"/>
      <dgm:spPr/>
      <dgm:t>
        <a:bodyPr/>
        <a:lstStyle/>
        <a:p>
          <a:endParaRPr lang="ru-RU"/>
        </a:p>
      </dgm:t>
    </dgm:pt>
    <dgm:pt modelId="{EA9E981D-F039-4A6C-9D5D-1EA6101153B4}" type="pres">
      <dgm:prSet presAssocID="{73E2920C-6D41-429A-A19C-AF381758191A}" presName="hierChild4" presStyleCnt="0"/>
      <dgm:spPr/>
    </dgm:pt>
    <dgm:pt modelId="{1ED596B2-F4CF-4A10-ADE1-223A01823520}" type="pres">
      <dgm:prSet presAssocID="{73E2920C-6D41-429A-A19C-AF381758191A}" presName="hierChild5" presStyleCnt="0"/>
      <dgm:spPr/>
    </dgm:pt>
    <dgm:pt modelId="{5D9937BF-2529-4C25-B90F-B97EDAB04A0B}" type="pres">
      <dgm:prSet presAssocID="{06D2D92E-2FF4-456F-9638-48214C64D68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18B7ED6-DDEE-420A-92AD-0B595581AC68}" type="pres">
      <dgm:prSet presAssocID="{7B1FAEE3-FACF-41CE-988B-D73619F4C77C}" presName="hierRoot2" presStyleCnt="0">
        <dgm:presLayoutVars>
          <dgm:hierBranch val="init"/>
        </dgm:presLayoutVars>
      </dgm:prSet>
      <dgm:spPr/>
    </dgm:pt>
    <dgm:pt modelId="{6D9842E8-984E-43F7-A7B0-B0125103C6E5}" type="pres">
      <dgm:prSet presAssocID="{7B1FAEE3-FACF-41CE-988B-D73619F4C77C}" presName="rootComposite" presStyleCnt="0"/>
      <dgm:spPr/>
    </dgm:pt>
    <dgm:pt modelId="{293EE493-9B9E-4A37-8BA5-58396926C64C}" type="pres">
      <dgm:prSet presAssocID="{7B1FAEE3-FACF-41CE-988B-D73619F4C77C}" presName="rootText" presStyleLbl="node2" presStyleIdx="2" presStyleCnt="3" custScaleY="216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4F2820-CB26-4606-B0E7-E9C8CA87BBBD}" type="pres">
      <dgm:prSet presAssocID="{7B1FAEE3-FACF-41CE-988B-D73619F4C77C}" presName="rootConnector" presStyleLbl="node2" presStyleIdx="2" presStyleCnt="3"/>
      <dgm:spPr/>
      <dgm:t>
        <a:bodyPr/>
        <a:lstStyle/>
        <a:p>
          <a:endParaRPr lang="ru-RU"/>
        </a:p>
      </dgm:t>
    </dgm:pt>
    <dgm:pt modelId="{1D59D15A-C77B-4EF7-9675-583C17E2F925}" type="pres">
      <dgm:prSet presAssocID="{7B1FAEE3-FACF-41CE-988B-D73619F4C77C}" presName="hierChild4" presStyleCnt="0"/>
      <dgm:spPr/>
    </dgm:pt>
    <dgm:pt modelId="{1F33E191-967B-49A9-9060-008D2AC53223}" type="pres">
      <dgm:prSet presAssocID="{7B1FAEE3-FACF-41CE-988B-D73619F4C77C}" presName="hierChild5" presStyleCnt="0"/>
      <dgm:spPr/>
    </dgm:pt>
    <dgm:pt modelId="{28E91824-C4C2-41B2-A95F-29FE860964F0}" type="pres">
      <dgm:prSet presAssocID="{6BB9F638-3BD5-41AF-9AEC-AA51D27EEAC3}" presName="hierChild3" presStyleCnt="0"/>
      <dgm:spPr/>
    </dgm:pt>
  </dgm:ptLst>
  <dgm:cxnLst>
    <dgm:cxn modelId="{E1A0D6C3-7105-40B8-836D-3F0723D7E02D}" type="presOf" srcId="{73E2920C-6D41-429A-A19C-AF381758191A}" destId="{13A17269-7BFF-4223-ABE9-D272D629C8BE}" srcOrd="1" destOrd="0" presId="urn:microsoft.com/office/officeart/2005/8/layout/orgChart1"/>
    <dgm:cxn modelId="{1E79FAFF-2D16-40EA-819C-6DE1A7C2CD25}" type="presOf" srcId="{C2B2CF47-444C-4D9E-9D50-4E779F984152}" destId="{06379797-CA60-4217-A549-BBDC7561622B}" srcOrd="0" destOrd="0" presId="urn:microsoft.com/office/officeart/2005/8/layout/orgChart1"/>
    <dgm:cxn modelId="{DEE61E57-7142-425B-990B-34CD42A40E5F}" srcId="{6BB9F638-3BD5-41AF-9AEC-AA51D27EEAC3}" destId="{BB45B02D-4A3C-474F-8986-80B59C3A50E6}" srcOrd="0" destOrd="0" parTransId="{896A2710-7396-4FF6-8A11-1A0E38CD55EC}" sibTransId="{80A08FB9-7284-43A3-A0AB-948B9759365E}"/>
    <dgm:cxn modelId="{C247F9DF-66DE-4B27-9B32-FC9208113BEA}" srcId="{6BB9F638-3BD5-41AF-9AEC-AA51D27EEAC3}" destId="{7B1FAEE3-FACF-41CE-988B-D73619F4C77C}" srcOrd="2" destOrd="0" parTransId="{06D2D92E-2FF4-456F-9638-48214C64D684}" sibTransId="{3FF2502B-5137-4613-A682-B832CE66EB1F}"/>
    <dgm:cxn modelId="{563A84A0-3F63-420E-B733-7C09BDB90057}" type="presOf" srcId="{7B1FAEE3-FACF-41CE-988B-D73619F4C77C}" destId="{464F2820-CB26-4606-B0E7-E9C8CA87BBBD}" srcOrd="1" destOrd="0" presId="urn:microsoft.com/office/officeart/2005/8/layout/orgChart1"/>
    <dgm:cxn modelId="{2C53B566-D541-4ED1-8E03-D720C53201F5}" srcId="{6BB9F638-3BD5-41AF-9AEC-AA51D27EEAC3}" destId="{73E2920C-6D41-429A-A19C-AF381758191A}" srcOrd="1" destOrd="0" parTransId="{C2B2CF47-444C-4D9E-9D50-4E779F984152}" sibTransId="{06153417-C82D-469A-A0E5-994FAAC66567}"/>
    <dgm:cxn modelId="{B3D6AD86-DCF2-4BE8-88E5-3502CE9A858F}" type="presOf" srcId="{6BB9F638-3BD5-41AF-9AEC-AA51D27EEAC3}" destId="{234913BE-329F-4A07-A8E2-4F39ECD71A49}" srcOrd="0" destOrd="0" presId="urn:microsoft.com/office/officeart/2005/8/layout/orgChart1"/>
    <dgm:cxn modelId="{4642D580-B2E4-43EB-AAAC-1052C17B7E2A}" type="presOf" srcId="{7B1FAEE3-FACF-41CE-988B-D73619F4C77C}" destId="{293EE493-9B9E-4A37-8BA5-58396926C64C}" srcOrd="0" destOrd="0" presId="urn:microsoft.com/office/officeart/2005/8/layout/orgChart1"/>
    <dgm:cxn modelId="{3DE06877-8537-482F-AF67-34812F11204D}" type="presOf" srcId="{06D2D92E-2FF4-456F-9638-48214C64D684}" destId="{5D9937BF-2529-4C25-B90F-B97EDAB04A0B}" srcOrd="0" destOrd="0" presId="urn:microsoft.com/office/officeart/2005/8/layout/orgChart1"/>
    <dgm:cxn modelId="{0E51A412-E575-451B-B97E-A0E5E09D96F6}" srcId="{A5CD1306-0F65-4F86-87AB-14FCB7FA8EA6}" destId="{6BB9F638-3BD5-41AF-9AEC-AA51D27EEAC3}" srcOrd="0" destOrd="0" parTransId="{E0CCE24B-41A5-4544-ACFC-FEC008A517CC}" sibTransId="{81C4CA82-02F0-49DD-A45F-345AE430F539}"/>
    <dgm:cxn modelId="{FA55A138-0A40-4279-BA40-A0F35ACEF464}" type="presOf" srcId="{BB45B02D-4A3C-474F-8986-80B59C3A50E6}" destId="{8A41890A-D1C8-48C5-876B-B09F63B15057}" srcOrd="0" destOrd="0" presId="urn:microsoft.com/office/officeart/2005/8/layout/orgChart1"/>
    <dgm:cxn modelId="{C89E1F68-7403-497B-B1F2-79A2F7A4183A}" type="presOf" srcId="{896A2710-7396-4FF6-8A11-1A0E38CD55EC}" destId="{16B5D635-1D1D-4D8B-82B0-B74C80697A73}" srcOrd="0" destOrd="0" presId="urn:microsoft.com/office/officeart/2005/8/layout/orgChart1"/>
    <dgm:cxn modelId="{D4EBAC76-7343-4C36-9E14-65750D320359}" type="presOf" srcId="{A5CD1306-0F65-4F86-87AB-14FCB7FA8EA6}" destId="{1D75B4A4-D4C1-487C-8148-E38056BA5864}" srcOrd="0" destOrd="0" presId="urn:microsoft.com/office/officeart/2005/8/layout/orgChart1"/>
    <dgm:cxn modelId="{B7C85241-FE94-402C-B8DA-F6EC0153120F}" type="presOf" srcId="{BB45B02D-4A3C-474F-8986-80B59C3A50E6}" destId="{A6D99C07-9F58-4B4D-9687-A7597CB56EF9}" srcOrd="1" destOrd="0" presId="urn:microsoft.com/office/officeart/2005/8/layout/orgChart1"/>
    <dgm:cxn modelId="{90430C0F-03EE-4AD4-8625-4B7D97816438}" type="presOf" srcId="{73E2920C-6D41-429A-A19C-AF381758191A}" destId="{CE910ED0-382A-4715-8C63-8D111D40C7CF}" srcOrd="0" destOrd="0" presId="urn:microsoft.com/office/officeart/2005/8/layout/orgChart1"/>
    <dgm:cxn modelId="{3B4FD62B-9757-4D60-9B25-AF679E4CD4DA}" type="presOf" srcId="{6BB9F638-3BD5-41AF-9AEC-AA51D27EEAC3}" destId="{F658D02B-ECA1-48F3-AE76-7AD71A70C522}" srcOrd="1" destOrd="0" presId="urn:microsoft.com/office/officeart/2005/8/layout/orgChart1"/>
    <dgm:cxn modelId="{80FE7479-E2CE-4C86-95A4-FFCD6086397E}" type="presParOf" srcId="{1D75B4A4-D4C1-487C-8148-E38056BA5864}" destId="{703943F4-0D27-41DE-84E3-0DBB433B2319}" srcOrd="0" destOrd="0" presId="urn:microsoft.com/office/officeart/2005/8/layout/orgChart1"/>
    <dgm:cxn modelId="{A5D37B08-A50F-4ECF-BE2F-5F2293F0CED3}" type="presParOf" srcId="{703943F4-0D27-41DE-84E3-0DBB433B2319}" destId="{F8EE4C67-847A-42B9-877A-D3C2FFA28CB3}" srcOrd="0" destOrd="0" presId="urn:microsoft.com/office/officeart/2005/8/layout/orgChart1"/>
    <dgm:cxn modelId="{76BF5A00-A153-49F8-BB61-7D042146D6CD}" type="presParOf" srcId="{F8EE4C67-847A-42B9-877A-D3C2FFA28CB3}" destId="{234913BE-329F-4A07-A8E2-4F39ECD71A49}" srcOrd="0" destOrd="0" presId="urn:microsoft.com/office/officeart/2005/8/layout/orgChart1"/>
    <dgm:cxn modelId="{ECC53ED9-CC3C-411F-9AE3-6FD6FC78DAE0}" type="presParOf" srcId="{F8EE4C67-847A-42B9-877A-D3C2FFA28CB3}" destId="{F658D02B-ECA1-48F3-AE76-7AD71A70C522}" srcOrd="1" destOrd="0" presId="urn:microsoft.com/office/officeart/2005/8/layout/orgChart1"/>
    <dgm:cxn modelId="{5D45516B-3876-4168-AFCF-B53A0F33131B}" type="presParOf" srcId="{703943F4-0D27-41DE-84E3-0DBB433B2319}" destId="{A0F3C452-E289-4147-8984-27C549E29A7C}" srcOrd="1" destOrd="0" presId="urn:microsoft.com/office/officeart/2005/8/layout/orgChart1"/>
    <dgm:cxn modelId="{5390F64E-01F1-4D75-B9A1-0CC7AB6BD949}" type="presParOf" srcId="{A0F3C452-E289-4147-8984-27C549E29A7C}" destId="{16B5D635-1D1D-4D8B-82B0-B74C80697A73}" srcOrd="0" destOrd="0" presId="urn:microsoft.com/office/officeart/2005/8/layout/orgChart1"/>
    <dgm:cxn modelId="{39E5B91F-89DF-452E-836B-A0E4B58AB247}" type="presParOf" srcId="{A0F3C452-E289-4147-8984-27C549E29A7C}" destId="{1E226B44-35E4-41FF-B492-FE4E46DCA7D2}" srcOrd="1" destOrd="0" presId="urn:microsoft.com/office/officeart/2005/8/layout/orgChart1"/>
    <dgm:cxn modelId="{4E04C912-A2A6-4B38-9816-2865ADA973D2}" type="presParOf" srcId="{1E226B44-35E4-41FF-B492-FE4E46DCA7D2}" destId="{E16A559A-2256-4824-8086-7573C410C6E3}" srcOrd="0" destOrd="0" presId="urn:microsoft.com/office/officeart/2005/8/layout/orgChart1"/>
    <dgm:cxn modelId="{84DDF12E-8680-44DD-B38C-0E28175D04EE}" type="presParOf" srcId="{E16A559A-2256-4824-8086-7573C410C6E3}" destId="{8A41890A-D1C8-48C5-876B-B09F63B15057}" srcOrd="0" destOrd="0" presId="urn:microsoft.com/office/officeart/2005/8/layout/orgChart1"/>
    <dgm:cxn modelId="{35E18139-ADDE-4F50-973C-6ECC10AC90D7}" type="presParOf" srcId="{E16A559A-2256-4824-8086-7573C410C6E3}" destId="{A6D99C07-9F58-4B4D-9687-A7597CB56EF9}" srcOrd="1" destOrd="0" presId="urn:microsoft.com/office/officeart/2005/8/layout/orgChart1"/>
    <dgm:cxn modelId="{5A95D71B-53DB-4708-9054-9B1D7DE97B10}" type="presParOf" srcId="{1E226B44-35E4-41FF-B492-FE4E46DCA7D2}" destId="{5CB9DC75-616B-4253-A7E0-7D567C12F268}" srcOrd="1" destOrd="0" presId="urn:microsoft.com/office/officeart/2005/8/layout/orgChart1"/>
    <dgm:cxn modelId="{16DD0AC8-8895-42AE-B3E0-475D2D1B7E1E}" type="presParOf" srcId="{1E226B44-35E4-41FF-B492-FE4E46DCA7D2}" destId="{FD5FA536-C30A-4476-A269-5926C86B3062}" srcOrd="2" destOrd="0" presId="urn:microsoft.com/office/officeart/2005/8/layout/orgChart1"/>
    <dgm:cxn modelId="{3CF5A285-1F19-49A0-AC5B-F7F92779BCA2}" type="presParOf" srcId="{A0F3C452-E289-4147-8984-27C549E29A7C}" destId="{06379797-CA60-4217-A549-BBDC7561622B}" srcOrd="2" destOrd="0" presId="urn:microsoft.com/office/officeart/2005/8/layout/orgChart1"/>
    <dgm:cxn modelId="{7A924B7E-D794-4248-9271-FEE806A8CA39}" type="presParOf" srcId="{A0F3C452-E289-4147-8984-27C549E29A7C}" destId="{97966D9A-0CF0-4634-80AB-A3F911D3F83E}" srcOrd="3" destOrd="0" presId="urn:microsoft.com/office/officeart/2005/8/layout/orgChart1"/>
    <dgm:cxn modelId="{6303C374-C0C4-447D-A3B2-8053FDC13000}" type="presParOf" srcId="{97966D9A-0CF0-4634-80AB-A3F911D3F83E}" destId="{F0BB79C0-0040-4915-A12D-0388BA56797B}" srcOrd="0" destOrd="0" presId="urn:microsoft.com/office/officeart/2005/8/layout/orgChart1"/>
    <dgm:cxn modelId="{50D3B89C-7449-4B41-A68A-6C0821734B0D}" type="presParOf" srcId="{F0BB79C0-0040-4915-A12D-0388BA56797B}" destId="{CE910ED0-382A-4715-8C63-8D111D40C7CF}" srcOrd="0" destOrd="0" presId="urn:microsoft.com/office/officeart/2005/8/layout/orgChart1"/>
    <dgm:cxn modelId="{4FD75F06-16E1-41D3-A545-AECA54DDEB42}" type="presParOf" srcId="{F0BB79C0-0040-4915-A12D-0388BA56797B}" destId="{13A17269-7BFF-4223-ABE9-D272D629C8BE}" srcOrd="1" destOrd="0" presId="urn:microsoft.com/office/officeart/2005/8/layout/orgChart1"/>
    <dgm:cxn modelId="{8B735742-832D-4041-8199-D2A24C1E5ED8}" type="presParOf" srcId="{97966D9A-0CF0-4634-80AB-A3F911D3F83E}" destId="{EA9E981D-F039-4A6C-9D5D-1EA6101153B4}" srcOrd="1" destOrd="0" presId="urn:microsoft.com/office/officeart/2005/8/layout/orgChart1"/>
    <dgm:cxn modelId="{CC2DE7AC-35CD-4404-B2A9-2BDEC935D015}" type="presParOf" srcId="{97966D9A-0CF0-4634-80AB-A3F911D3F83E}" destId="{1ED596B2-F4CF-4A10-ADE1-223A01823520}" srcOrd="2" destOrd="0" presId="urn:microsoft.com/office/officeart/2005/8/layout/orgChart1"/>
    <dgm:cxn modelId="{E6A3E3D7-E87E-4770-B4EA-51524ACFBEF6}" type="presParOf" srcId="{A0F3C452-E289-4147-8984-27C549E29A7C}" destId="{5D9937BF-2529-4C25-B90F-B97EDAB04A0B}" srcOrd="4" destOrd="0" presId="urn:microsoft.com/office/officeart/2005/8/layout/orgChart1"/>
    <dgm:cxn modelId="{7702DDD9-FEFD-49CA-A24D-9558010361DE}" type="presParOf" srcId="{A0F3C452-E289-4147-8984-27C549E29A7C}" destId="{718B7ED6-DDEE-420A-92AD-0B595581AC68}" srcOrd="5" destOrd="0" presId="urn:microsoft.com/office/officeart/2005/8/layout/orgChart1"/>
    <dgm:cxn modelId="{11391848-AF11-48DC-8633-E29DD49DFAF2}" type="presParOf" srcId="{718B7ED6-DDEE-420A-92AD-0B595581AC68}" destId="{6D9842E8-984E-43F7-A7B0-B0125103C6E5}" srcOrd="0" destOrd="0" presId="urn:microsoft.com/office/officeart/2005/8/layout/orgChart1"/>
    <dgm:cxn modelId="{E46C10F4-2D58-4B82-80D2-40CCD79B9CD6}" type="presParOf" srcId="{6D9842E8-984E-43F7-A7B0-B0125103C6E5}" destId="{293EE493-9B9E-4A37-8BA5-58396926C64C}" srcOrd="0" destOrd="0" presId="urn:microsoft.com/office/officeart/2005/8/layout/orgChart1"/>
    <dgm:cxn modelId="{41899801-B26A-41B5-8AAC-9E3FF641EE99}" type="presParOf" srcId="{6D9842E8-984E-43F7-A7B0-B0125103C6E5}" destId="{464F2820-CB26-4606-B0E7-E9C8CA87BBBD}" srcOrd="1" destOrd="0" presId="urn:microsoft.com/office/officeart/2005/8/layout/orgChart1"/>
    <dgm:cxn modelId="{86F5740D-75B8-4DAF-9B2C-D6E39871961D}" type="presParOf" srcId="{718B7ED6-DDEE-420A-92AD-0B595581AC68}" destId="{1D59D15A-C77B-4EF7-9675-583C17E2F925}" srcOrd="1" destOrd="0" presId="urn:microsoft.com/office/officeart/2005/8/layout/orgChart1"/>
    <dgm:cxn modelId="{D8E35DDA-10E0-45D6-B7CF-E812D22F4A4A}" type="presParOf" srcId="{718B7ED6-DDEE-420A-92AD-0B595581AC68}" destId="{1F33E191-967B-49A9-9060-008D2AC53223}" srcOrd="2" destOrd="0" presId="urn:microsoft.com/office/officeart/2005/8/layout/orgChart1"/>
    <dgm:cxn modelId="{BDC251A8-6846-4757-96FA-DBA2C179D448}" type="presParOf" srcId="{703943F4-0D27-41DE-84E3-0DBB433B2319}" destId="{28E91824-C4C2-41B2-A95F-29FE860964F0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BCC9D4-DBBF-4FF2-8A05-6AA46B27D23F}" type="doc">
      <dgm:prSet loTypeId="urn:microsoft.com/office/officeart/2005/8/layout/h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E2197B-4A8F-408C-BA4B-FFA4842FD7F5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проекте бюджета муниципального образования Тосненский район Ленинградской области на 2014 год предусмотрено </a:t>
          </a:r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125 239,2 тыс. рублей </a:t>
          </a:r>
          <a:r>
            <a: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бюджетные инвестиции, расходы на проведение ремонтных работ и укрепление материально-технической базы муниципальных учреждений, что составляет 5,3% от общей суммы расходов бюджета.</a:t>
          </a:r>
          <a:endParaRPr lang="ru-RU" sz="2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00BA9B-39CA-43E9-995F-3AFB0AA50808}" type="parTrans" cxnId="{69026D00-D4FB-4870-89C0-0C492C2A0938}">
      <dgm:prSet/>
      <dgm:spPr/>
      <dgm:t>
        <a:bodyPr/>
        <a:lstStyle/>
        <a:p>
          <a:endParaRPr lang="ru-RU"/>
        </a:p>
      </dgm:t>
    </dgm:pt>
    <dgm:pt modelId="{6F288E34-652C-4F7F-A514-A24BCD214972}" type="sibTrans" cxnId="{69026D00-D4FB-4870-89C0-0C492C2A0938}">
      <dgm:prSet/>
      <dgm:spPr/>
      <dgm:t>
        <a:bodyPr/>
        <a:lstStyle/>
        <a:p>
          <a:endParaRPr lang="ru-RU"/>
        </a:p>
      </dgm:t>
    </dgm:pt>
    <dgm:pt modelId="{569E2DE2-E6F6-47A4-8027-E6090869100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проведение ремонтных работ</a:t>
          </a:r>
        </a:p>
        <a:p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укрепление материально -технической базы учреждений </a:t>
          </a:r>
        </a:p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36 077,0 тыс. рублей</a:t>
          </a:r>
        </a:p>
        <a:p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A5F30C-11EC-4089-ADEF-DF2A5DB18F29}" type="parTrans" cxnId="{48C1F935-4FF7-4C40-8228-C3F3A9311122}">
      <dgm:prSet/>
      <dgm:spPr/>
      <dgm:t>
        <a:bodyPr/>
        <a:lstStyle/>
        <a:p>
          <a:endParaRPr lang="ru-RU"/>
        </a:p>
      </dgm:t>
    </dgm:pt>
    <dgm:pt modelId="{EDB2FE56-2218-4D94-B399-FB0E97616FBC}" type="sibTrans" cxnId="{48C1F935-4FF7-4C40-8228-C3F3A9311122}">
      <dgm:prSet/>
      <dgm:spPr/>
      <dgm:t>
        <a:bodyPr/>
        <a:lstStyle/>
        <a:p>
          <a:endParaRPr lang="ru-RU"/>
        </a:p>
      </dgm:t>
    </dgm:pt>
    <dgm:pt modelId="{BE635AFD-5C73-47C8-BDDD-F6B39FC0B06B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инвестиции</a:t>
          </a:r>
        </a:p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82 025,0 тыс. рублей</a:t>
          </a:r>
        </a:p>
        <a:p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A8DB3C-446E-4358-8FB7-6B53817ED203}" type="parTrans" cxnId="{6D11B64D-E4E9-436A-BE12-92C8B1664B69}">
      <dgm:prSet/>
      <dgm:spPr/>
      <dgm:t>
        <a:bodyPr/>
        <a:lstStyle/>
        <a:p>
          <a:endParaRPr lang="ru-RU"/>
        </a:p>
      </dgm:t>
    </dgm:pt>
    <dgm:pt modelId="{B9C7700A-D230-4CBD-BA0A-996E11521380}" type="sibTrans" cxnId="{6D11B64D-E4E9-436A-BE12-92C8B1664B69}">
      <dgm:prSet/>
      <dgm:spPr/>
      <dgm:t>
        <a:bodyPr/>
        <a:lstStyle/>
        <a:p>
          <a:endParaRPr lang="ru-RU"/>
        </a:p>
      </dgm:t>
    </dgm:pt>
    <dgm:pt modelId="{AEC6D481-AC31-4DFF-A0BC-AF00227CA18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приобретение оборудования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7 137,2 тыс. рублей</a:t>
          </a:r>
        </a:p>
        <a:p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887B52-CB9A-4AFB-94AE-BEBF19AC2ACB}" type="parTrans" cxnId="{49EEE06A-72C7-4D01-A2C0-66E863B84D06}">
      <dgm:prSet/>
      <dgm:spPr/>
      <dgm:t>
        <a:bodyPr/>
        <a:lstStyle/>
        <a:p>
          <a:endParaRPr lang="ru-RU"/>
        </a:p>
      </dgm:t>
    </dgm:pt>
    <dgm:pt modelId="{1B9B4894-4FB6-4CA5-A2C0-8ADA83F9AEC5}" type="sibTrans" cxnId="{49EEE06A-72C7-4D01-A2C0-66E863B84D06}">
      <dgm:prSet/>
      <dgm:spPr/>
      <dgm:t>
        <a:bodyPr/>
        <a:lstStyle/>
        <a:p>
          <a:endParaRPr lang="ru-RU"/>
        </a:p>
      </dgm:t>
    </dgm:pt>
    <dgm:pt modelId="{880C5B57-5BD3-4937-8C2E-5E6ECD702FC9}" type="pres">
      <dgm:prSet presAssocID="{84BCC9D4-DBBF-4FF2-8A05-6AA46B27D2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D41631-D8D0-4E13-803D-FFABD9C0D91F}" type="pres">
      <dgm:prSet presAssocID="{72E2197B-4A8F-408C-BA4B-FFA4842FD7F5}" presName="roof" presStyleLbl="dkBgShp" presStyleIdx="0" presStyleCnt="2"/>
      <dgm:spPr/>
      <dgm:t>
        <a:bodyPr/>
        <a:lstStyle/>
        <a:p>
          <a:endParaRPr lang="ru-RU"/>
        </a:p>
      </dgm:t>
    </dgm:pt>
    <dgm:pt modelId="{1EA067B2-4D88-4C3F-B0CB-9EBDA250DC1A}" type="pres">
      <dgm:prSet presAssocID="{72E2197B-4A8F-408C-BA4B-FFA4842FD7F5}" presName="pillars" presStyleCnt="0"/>
      <dgm:spPr/>
    </dgm:pt>
    <dgm:pt modelId="{B082D3EF-E8B6-4131-B110-7B2966FD0C33}" type="pres">
      <dgm:prSet presAssocID="{72E2197B-4A8F-408C-BA4B-FFA4842FD7F5}" presName="pillar1" presStyleLbl="node1" presStyleIdx="0" presStyleCnt="3" custLinFactNeighborX="-147" custLinFactNeighborY="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E24FD-A5CC-44EF-AF7B-970B2DC38E1D}" type="pres">
      <dgm:prSet presAssocID="{BE635AFD-5C73-47C8-BDDD-F6B39FC0B06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3B90E-5993-46D1-8F6B-C030BB4F68E0}" type="pres">
      <dgm:prSet presAssocID="{AEC6D481-AC31-4DFF-A0BC-AF00227CA18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C23A2-95CF-457E-9A29-9C5519C60CBC}" type="pres">
      <dgm:prSet presAssocID="{72E2197B-4A8F-408C-BA4B-FFA4842FD7F5}" presName="base" presStyleLbl="dkBgShp" presStyleIdx="1" presStyleCnt="2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</dgm:ptLst>
  <dgm:cxnLst>
    <dgm:cxn modelId="{22A1AD80-8B8C-49E6-8DF1-FFC858662A90}" type="presOf" srcId="{569E2DE2-E6F6-47A4-8027-E6090869100C}" destId="{B082D3EF-E8B6-4131-B110-7B2966FD0C33}" srcOrd="0" destOrd="0" presId="urn:microsoft.com/office/officeart/2005/8/layout/hList3"/>
    <dgm:cxn modelId="{64AB957A-D1AE-44B7-BD05-83347274BB72}" type="presOf" srcId="{AEC6D481-AC31-4DFF-A0BC-AF00227CA18E}" destId="{7683B90E-5993-46D1-8F6B-C030BB4F68E0}" srcOrd="0" destOrd="0" presId="urn:microsoft.com/office/officeart/2005/8/layout/hList3"/>
    <dgm:cxn modelId="{F4B5BE75-D9E3-453D-B3BC-130283108B57}" type="presOf" srcId="{84BCC9D4-DBBF-4FF2-8A05-6AA46B27D23F}" destId="{880C5B57-5BD3-4937-8C2E-5E6ECD702FC9}" srcOrd="0" destOrd="0" presId="urn:microsoft.com/office/officeart/2005/8/layout/hList3"/>
    <dgm:cxn modelId="{69026D00-D4FB-4870-89C0-0C492C2A0938}" srcId="{84BCC9D4-DBBF-4FF2-8A05-6AA46B27D23F}" destId="{72E2197B-4A8F-408C-BA4B-FFA4842FD7F5}" srcOrd="0" destOrd="0" parTransId="{C700BA9B-39CA-43E9-995F-3AFB0AA50808}" sibTransId="{6F288E34-652C-4F7F-A514-A24BCD214972}"/>
    <dgm:cxn modelId="{9F2D40E0-ED25-4B49-862C-17E88A5AFE68}" type="presOf" srcId="{72E2197B-4A8F-408C-BA4B-FFA4842FD7F5}" destId="{78D41631-D8D0-4E13-803D-FFABD9C0D91F}" srcOrd="0" destOrd="0" presId="urn:microsoft.com/office/officeart/2005/8/layout/hList3"/>
    <dgm:cxn modelId="{8A77E195-BDA7-4CF4-B28D-82972DD64500}" type="presOf" srcId="{BE635AFD-5C73-47C8-BDDD-F6B39FC0B06B}" destId="{934E24FD-A5CC-44EF-AF7B-970B2DC38E1D}" srcOrd="0" destOrd="0" presId="urn:microsoft.com/office/officeart/2005/8/layout/hList3"/>
    <dgm:cxn modelId="{49EEE06A-72C7-4D01-A2C0-66E863B84D06}" srcId="{72E2197B-4A8F-408C-BA4B-FFA4842FD7F5}" destId="{AEC6D481-AC31-4DFF-A0BC-AF00227CA18E}" srcOrd="2" destOrd="0" parTransId="{F7887B52-CB9A-4AFB-94AE-BEBF19AC2ACB}" sibTransId="{1B9B4894-4FB6-4CA5-A2C0-8ADA83F9AEC5}"/>
    <dgm:cxn modelId="{6D11B64D-E4E9-436A-BE12-92C8B1664B69}" srcId="{72E2197B-4A8F-408C-BA4B-FFA4842FD7F5}" destId="{BE635AFD-5C73-47C8-BDDD-F6B39FC0B06B}" srcOrd="1" destOrd="0" parTransId="{2CA8DB3C-446E-4358-8FB7-6B53817ED203}" sibTransId="{B9C7700A-D230-4CBD-BA0A-996E11521380}"/>
    <dgm:cxn modelId="{48C1F935-4FF7-4C40-8228-C3F3A9311122}" srcId="{72E2197B-4A8F-408C-BA4B-FFA4842FD7F5}" destId="{569E2DE2-E6F6-47A4-8027-E6090869100C}" srcOrd="0" destOrd="0" parTransId="{FBA5F30C-11EC-4089-ADEF-DF2A5DB18F29}" sibTransId="{EDB2FE56-2218-4D94-B399-FB0E97616FBC}"/>
    <dgm:cxn modelId="{AAE047C4-382D-4A01-9212-2AA819F66DAB}" type="presParOf" srcId="{880C5B57-5BD3-4937-8C2E-5E6ECD702FC9}" destId="{78D41631-D8D0-4E13-803D-FFABD9C0D91F}" srcOrd="0" destOrd="0" presId="urn:microsoft.com/office/officeart/2005/8/layout/hList3"/>
    <dgm:cxn modelId="{D49962EA-ABA6-4D49-AB5A-744120EC8124}" type="presParOf" srcId="{880C5B57-5BD3-4937-8C2E-5E6ECD702FC9}" destId="{1EA067B2-4D88-4C3F-B0CB-9EBDA250DC1A}" srcOrd="1" destOrd="0" presId="urn:microsoft.com/office/officeart/2005/8/layout/hList3"/>
    <dgm:cxn modelId="{AE58423B-45F1-4289-BC49-D4CBB9E9BAF1}" type="presParOf" srcId="{1EA067B2-4D88-4C3F-B0CB-9EBDA250DC1A}" destId="{B082D3EF-E8B6-4131-B110-7B2966FD0C33}" srcOrd="0" destOrd="0" presId="urn:microsoft.com/office/officeart/2005/8/layout/hList3"/>
    <dgm:cxn modelId="{24340790-A2CE-470E-B0BB-B3AE80EF4A4C}" type="presParOf" srcId="{1EA067B2-4D88-4C3F-B0CB-9EBDA250DC1A}" destId="{934E24FD-A5CC-44EF-AF7B-970B2DC38E1D}" srcOrd="1" destOrd="0" presId="urn:microsoft.com/office/officeart/2005/8/layout/hList3"/>
    <dgm:cxn modelId="{46CB024E-28C3-4744-866F-5041DA45CC61}" type="presParOf" srcId="{1EA067B2-4D88-4C3F-B0CB-9EBDA250DC1A}" destId="{7683B90E-5993-46D1-8F6B-C030BB4F68E0}" srcOrd="2" destOrd="0" presId="urn:microsoft.com/office/officeart/2005/8/layout/hList3"/>
    <dgm:cxn modelId="{B24E8D7D-4104-4A04-8572-A1B4841078BE}" type="presParOf" srcId="{880C5B57-5BD3-4937-8C2E-5E6ECD702FC9}" destId="{14EC23A2-95CF-457E-9A29-9C5519C60CBC}" srcOrd="2" destOrd="0" presId="urn:microsoft.com/office/officeart/2005/8/layout/h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60129D-6731-47FA-A9B8-ABB1CBC709C3}" type="doc">
      <dgm:prSet loTypeId="urn:microsoft.com/office/officeart/2005/8/layout/vProcess5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37D8DF0-15C7-4AAB-910B-A42ED76F13B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Предусмотренные расходы в сумме 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4635,8 тыс. рублей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на проведение ремонтных работ в учреждениях культуры планируется направить на: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642EC0D8-914C-4878-9B48-BC5A99ED34BC}" type="parTrans" cxnId="{97EC3B63-B643-422F-AC11-E31404062386}">
      <dgm:prSet/>
      <dgm:spPr/>
      <dgm:t>
        <a:bodyPr/>
        <a:lstStyle/>
        <a:p>
          <a:endParaRPr lang="ru-RU"/>
        </a:p>
      </dgm:t>
    </dgm:pt>
    <dgm:pt modelId="{FEE029AA-E599-471C-94D6-C4D7466B5E05}" type="sibTrans" cxnId="{97EC3B63-B643-422F-AC11-E31404062386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6BA7588-1C12-4076-9963-75B600998FC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Ремонт полов в большой чаше бассейна «Лазурный» 3300,0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C57626C-3EC9-47ED-A6F5-457B662A78D7}" type="parTrans" cxnId="{3BA2BFA0-CD99-4460-93C0-BEEBCC9A972B}">
      <dgm:prSet/>
      <dgm:spPr/>
      <dgm:t>
        <a:bodyPr/>
        <a:lstStyle/>
        <a:p>
          <a:endParaRPr lang="ru-RU"/>
        </a:p>
      </dgm:t>
    </dgm:pt>
    <dgm:pt modelId="{2DAC0DCC-D94A-4177-B9D8-868242A7F9A1}" type="sibTrans" cxnId="{3BA2BFA0-CD99-4460-93C0-BEEBCC9A972B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973BE68-582E-40A5-B950-F0D7A668E92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Ремонтные работы МКОУ ДОД «Тельмановская ДШИ» 174,8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C76B3FD-9D63-4FAC-9161-F01985BDD397}" type="parTrans" cxnId="{5E950692-61F0-4190-99D2-DD83A182FACF}">
      <dgm:prSet/>
      <dgm:spPr/>
      <dgm:t>
        <a:bodyPr/>
        <a:lstStyle/>
        <a:p>
          <a:endParaRPr lang="ru-RU"/>
        </a:p>
      </dgm:t>
    </dgm:pt>
    <dgm:pt modelId="{8B6E6CC9-716C-4131-B403-87072D8A51AD}" type="sibTrans" cxnId="{5E950692-61F0-4190-99D2-DD83A182FACF}">
      <dgm:prSet/>
      <dgm:spPr/>
      <dgm:t>
        <a:bodyPr/>
        <a:lstStyle/>
        <a:p>
          <a:endParaRPr lang="ru-RU"/>
        </a:p>
      </dgm:t>
    </dgm:pt>
    <dgm:pt modelId="{6E04104D-9D5B-407A-8D03-8EB8A9ABCED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Ремонт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отмостки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здания МКОУ ДОД «Ульяновская ДМШ» 161,0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5CA5AE0-23D5-434C-8A19-97111773875A}" type="parTrans" cxnId="{E59E82EA-A7CE-460C-85D5-BB6B9738FD81}">
      <dgm:prSet/>
      <dgm:spPr/>
      <dgm:t>
        <a:bodyPr/>
        <a:lstStyle/>
        <a:p>
          <a:endParaRPr lang="ru-RU"/>
        </a:p>
      </dgm:t>
    </dgm:pt>
    <dgm:pt modelId="{2D31F4AE-F413-44AF-B360-70EFA3B2BD01}" type="sibTrans" cxnId="{E59E82EA-A7CE-460C-85D5-BB6B9738FD81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8A8AF38-BDE7-4681-ABC0-3022D2E7DD3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Проведение ремонта помещений МКУК «Тосненская МЦБС»1000,0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99E4C5D-1EA1-4256-9704-8BA7608D422E}" type="parTrans" cxnId="{7B3710BF-DC0E-4C88-B6A4-E24ABCAD2E87}">
      <dgm:prSet/>
      <dgm:spPr/>
      <dgm:t>
        <a:bodyPr/>
        <a:lstStyle/>
        <a:p>
          <a:endParaRPr lang="ru-RU"/>
        </a:p>
      </dgm:t>
    </dgm:pt>
    <dgm:pt modelId="{49524F29-3BFD-4151-B443-0079DC555FE9}" type="sibTrans" cxnId="{7B3710BF-DC0E-4C88-B6A4-E24ABCAD2E87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A383D6F-B8B2-45E1-9F2B-4F113BBDF6E0}" type="pres">
      <dgm:prSet presAssocID="{F260129D-6731-47FA-A9B8-ABB1CBC709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602422-F806-40B2-8A88-825A5A9D6D5C}" type="pres">
      <dgm:prSet presAssocID="{F260129D-6731-47FA-A9B8-ABB1CBC709C3}" presName="dummyMaxCanvas" presStyleCnt="0">
        <dgm:presLayoutVars/>
      </dgm:prSet>
      <dgm:spPr/>
    </dgm:pt>
    <dgm:pt modelId="{B7AFE8F5-6B5B-45A4-B413-96DB49CCE570}" type="pres">
      <dgm:prSet presAssocID="{F260129D-6731-47FA-A9B8-ABB1CBC709C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95593-4760-4901-B3B3-908F93262A0F}" type="pres">
      <dgm:prSet presAssocID="{F260129D-6731-47FA-A9B8-ABB1CBC709C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AFB16-1B26-4FA8-B05B-BA32DB3D481C}" type="pres">
      <dgm:prSet presAssocID="{F260129D-6731-47FA-A9B8-ABB1CBC709C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8C7DC-1BEA-416A-AB8F-3D07EF2B29BF}" type="pres">
      <dgm:prSet presAssocID="{F260129D-6731-47FA-A9B8-ABB1CBC709C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85CA1-0428-440B-B79E-F70CFC505C7E}" type="pres">
      <dgm:prSet presAssocID="{F260129D-6731-47FA-A9B8-ABB1CBC709C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BB237-AE9D-4852-89EB-F1517EDAB3F0}" type="pres">
      <dgm:prSet presAssocID="{F260129D-6731-47FA-A9B8-ABB1CBC709C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F88F9-1800-4E2C-911E-DDFCFB186AAD}" type="pres">
      <dgm:prSet presAssocID="{F260129D-6731-47FA-A9B8-ABB1CBC709C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1E5F6-DD62-48F8-B1B9-C91719A71916}" type="pres">
      <dgm:prSet presAssocID="{F260129D-6731-47FA-A9B8-ABB1CBC709C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2A9BD-087D-4160-A552-4CCC07FCE78D}" type="pres">
      <dgm:prSet presAssocID="{F260129D-6731-47FA-A9B8-ABB1CBC709C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FAF44-B38F-4C36-9CCE-25D9E2BCB5B0}" type="pres">
      <dgm:prSet presAssocID="{F260129D-6731-47FA-A9B8-ABB1CBC709C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CBCF7-C492-4905-A2B1-0C40B6AE671E}" type="pres">
      <dgm:prSet presAssocID="{F260129D-6731-47FA-A9B8-ABB1CBC709C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F641C-2C0B-4D47-A1EF-17DC435B8989}" type="pres">
      <dgm:prSet presAssocID="{F260129D-6731-47FA-A9B8-ABB1CBC709C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0DF28-308F-4ECF-8230-02EFF2C1CEB9}" type="pres">
      <dgm:prSet presAssocID="{F260129D-6731-47FA-A9B8-ABB1CBC709C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B19E3-B2C0-4CB1-85A1-BD03B52D9E82}" type="pres">
      <dgm:prSet presAssocID="{F260129D-6731-47FA-A9B8-ABB1CBC709C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5F8B8-CA53-4127-BB92-9D317DF47874}" type="presOf" srcId="{2973BE68-582E-40A5-B950-F0D7A668E927}" destId="{69EB19E3-B2C0-4CB1-85A1-BD03B52D9E82}" srcOrd="1" destOrd="0" presId="urn:microsoft.com/office/officeart/2005/8/layout/vProcess5"/>
    <dgm:cxn modelId="{BED93266-C7B3-4B34-A3B8-373A3D7377E3}" type="presOf" srcId="{F37D8DF0-15C7-4AAB-910B-A42ED76F13BF}" destId="{B7AFE8F5-6B5B-45A4-B413-96DB49CCE570}" srcOrd="0" destOrd="0" presId="urn:microsoft.com/office/officeart/2005/8/layout/vProcess5"/>
    <dgm:cxn modelId="{A72BCCB1-7C43-401D-B06A-F26BCA7FF9EF}" type="presOf" srcId="{C8A8AF38-BDE7-4681-ABC0-3022D2E7DD3F}" destId="{944F641C-2C0B-4D47-A1EF-17DC435B8989}" srcOrd="1" destOrd="0" presId="urn:microsoft.com/office/officeart/2005/8/layout/vProcess5"/>
    <dgm:cxn modelId="{5E950692-61F0-4190-99D2-DD83A182FACF}" srcId="{F260129D-6731-47FA-A9B8-ABB1CBC709C3}" destId="{2973BE68-582E-40A5-B950-F0D7A668E927}" srcOrd="4" destOrd="0" parTransId="{9C76B3FD-9D63-4FAC-9161-F01985BDD397}" sibTransId="{8B6E6CC9-716C-4131-B403-87072D8A51AD}"/>
    <dgm:cxn modelId="{8F3E5F78-335D-42CB-A4EE-55F6070A5BB8}" type="presOf" srcId="{2DAC0DCC-D94A-4177-B9D8-868242A7F9A1}" destId="{565F88F9-1800-4E2C-911E-DDFCFB186AAD}" srcOrd="0" destOrd="0" presId="urn:microsoft.com/office/officeart/2005/8/layout/vProcess5"/>
    <dgm:cxn modelId="{E59E82EA-A7CE-460C-85D5-BB6B9738FD81}" srcId="{F260129D-6731-47FA-A9B8-ABB1CBC709C3}" destId="{6E04104D-9D5B-407A-8D03-8EB8A9ABCEDB}" srcOrd="3" destOrd="0" parTransId="{75CA5AE0-23D5-434C-8A19-97111773875A}" sibTransId="{2D31F4AE-F413-44AF-B360-70EFA3B2BD01}"/>
    <dgm:cxn modelId="{606BEA96-7EB6-4B9D-AFD2-D6117B8DB432}" type="presOf" srcId="{6E04104D-9D5B-407A-8D03-8EB8A9ABCEDB}" destId="{F658C7DC-1BEA-416A-AB8F-3D07EF2B29BF}" srcOrd="0" destOrd="0" presId="urn:microsoft.com/office/officeart/2005/8/layout/vProcess5"/>
    <dgm:cxn modelId="{AFD31F23-C971-46AE-881C-813F269B84BB}" type="presOf" srcId="{E6BA7588-1C12-4076-9963-75B600998FCC}" destId="{399CBCF7-C492-4905-A2B1-0C40B6AE671E}" srcOrd="1" destOrd="0" presId="urn:microsoft.com/office/officeart/2005/8/layout/vProcess5"/>
    <dgm:cxn modelId="{97EC3B63-B643-422F-AC11-E31404062386}" srcId="{F260129D-6731-47FA-A9B8-ABB1CBC709C3}" destId="{F37D8DF0-15C7-4AAB-910B-A42ED76F13BF}" srcOrd="0" destOrd="0" parTransId="{642EC0D8-914C-4878-9B48-BC5A99ED34BC}" sibTransId="{FEE029AA-E599-471C-94D6-C4D7466B5E05}"/>
    <dgm:cxn modelId="{EBC67909-5BE8-49A5-8D28-33C3A47E97C1}" type="presOf" srcId="{F37D8DF0-15C7-4AAB-910B-A42ED76F13BF}" destId="{95CFAF44-B38F-4C36-9CCE-25D9E2BCB5B0}" srcOrd="1" destOrd="0" presId="urn:microsoft.com/office/officeart/2005/8/layout/vProcess5"/>
    <dgm:cxn modelId="{FDDEEF4E-A0C5-4B68-8BEB-FA4C242CB5A8}" type="presOf" srcId="{49524F29-3BFD-4151-B443-0079DC555FE9}" destId="{A1B1E5F6-DD62-48F8-B1B9-C91719A71916}" srcOrd="0" destOrd="0" presId="urn:microsoft.com/office/officeart/2005/8/layout/vProcess5"/>
    <dgm:cxn modelId="{B1473AA5-1F9F-409E-8540-F4E424AB31E6}" type="presOf" srcId="{FEE029AA-E599-471C-94D6-C4D7466B5E05}" destId="{B01BB237-AE9D-4852-89EB-F1517EDAB3F0}" srcOrd="0" destOrd="0" presId="urn:microsoft.com/office/officeart/2005/8/layout/vProcess5"/>
    <dgm:cxn modelId="{28189F3F-A656-4B4E-B93B-CF959EEAF0F4}" type="presOf" srcId="{2973BE68-582E-40A5-B950-F0D7A668E927}" destId="{6E285CA1-0428-440B-B79E-F70CFC505C7E}" srcOrd="0" destOrd="0" presId="urn:microsoft.com/office/officeart/2005/8/layout/vProcess5"/>
    <dgm:cxn modelId="{586634EA-313E-4A4A-A5BB-660CDE0B5112}" type="presOf" srcId="{6E04104D-9D5B-407A-8D03-8EB8A9ABCEDB}" destId="{B850DF28-308F-4ECF-8230-02EFF2C1CEB9}" srcOrd="1" destOrd="0" presId="urn:microsoft.com/office/officeart/2005/8/layout/vProcess5"/>
    <dgm:cxn modelId="{3BA2BFA0-CD99-4460-93C0-BEEBCC9A972B}" srcId="{F260129D-6731-47FA-A9B8-ABB1CBC709C3}" destId="{E6BA7588-1C12-4076-9963-75B600998FCC}" srcOrd="1" destOrd="0" parTransId="{4C57626C-3EC9-47ED-A6F5-457B662A78D7}" sibTransId="{2DAC0DCC-D94A-4177-B9D8-868242A7F9A1}"/>
    <dgm:cxn modelId="{7B3710BF-DC0E-4C88-B6A4-E24ABCAD2E87}" srcId="{F260129D-6731-47FA-A9B8-ABB1CBC709C3}" destId="{C8A8AF38-BDE7-4681-ABC0-3022D2E7DD3F}" srcOrd="2" destOrd="0" parTransId="{799E4C5D-1EA1-4256-9704-8BA7608D422E}" sibTransId="{49524F29-3BFD-4151-B443-0079DC555FE9}"/>
    <dgm:cxn modelId="{723D3C4A-5B2C-488C-A82E-8412EBFEE3A4}" type="presOf" srcId="{2D31F4AE-F413-44AF-B360-70EFA3B2BD01}" destId="{9542A9BD-087D-4160-A552-4CCC07FCE78D}" srcOrd="0" destOrd="0" presId="urn:microsoft.com/office/officeart/2005/8/layout/vProcess5"/>
    <dgm:cxn modelId="{35BBC8D3-9C76-4E53-87D6-6D8F42E3B078}" type="presOf" srcId="{C8A8AF38-BDE7-4681-ABC0-3022D2E7DD3F}" destId="{0ABAFB16-1B26-4FA8-B05B-BA32DB3D481C}" srcOrd="0" destOrd="0" presId="urn:microsoft.com/office/officeart/2005/8/layout/vProcess5"/>
    <dgm:cxn modelId="{91B8F6E4-DC90-4CF2-8D98-000A1202AA44}" type="presOf" srcId="{E6BA7588-1C12-4076-9963-75B600998FCC}" destId="{7DF95593-4760-4901-B3B3-908F93262A0F}" srcOrd="0" destOrd="0" presId="urn:microsoft.com/office/officeart/2005/8/layout/vProcess5"/>
    <dgm:cxn modelId="{BB2E8F4D-CDE7-42A5-BE7A-E558A0888B6E}" type="presOf" srcId="{F260129D-6731-47FA-A9B8-ABB1CBC709C3}" destId="{DA383D6F-B8B2-45E1-9F2B-4F113BBDF6E0}" srcOrd="0" destOrd="0" presId="urn:microsoft.com/office/officeart/2005/8/layout/vProcess5"/>
    <dgm:cxn modelId="{3AC3A6F6-54C0-4598-A33C-73154073D352}" type="presParOf" srcId="{DA383D6F-B8B2-45E1-9F2B-4F113BBDF6E0}" destId="{3F602422-F806-40B2-8A88-825A5A9D6D5C}" srcOrd="0" destOrd="0" presId="urn:microsoft.com/office/officeart/2005/8/layout/vProcess5"/>
    <dgm:cxn modelId="{6528DCE5-0C38-4DE8-A1DB-20A5756B8CF5}" type="presParOf" srcId="{DA383D6F-B8B2-45E1-9F2B-4F113BBDF6E0}" destId="{B7AFE8F5-6B5B-45A4-B413-96DB49CCE570}" srcOrd="1" destOrd="0" presId="urn:microsoft.com/office/officeart/2005/8/layout/vProcess5"/>
    <dgm:cxn modelId="{4D397A57-EDC8-4043-8EFC-11548F41C2BF}" type="presParOf" srcId="{DA383D6F-B8B2-45E1-9F2B-4F113BBDF6E0}" destId="{7DF95593-4760-4901-B3B3-908F93262A0F}" srcOrd="2" destOrd="0" presId="urn:microsoft.com/office/officeart/2005/8/layout/vProcess5"/>
    <dgm:cxn modelId="{C51D538C-F98A-4A5B-850B-DBA25935BC53}" type="presParOf" srcId="{DA383D6F-B8B2-45E1-9F2B-4F113BBDF6E0}" destId="{0ABAFB16-1B26-4FA8-B05B-BA32DB3D481C}" srcOrd="3" destOrd="0" presId="urn:microsoft.com/office/officeart/2005/8/layout/vProcess5"/>
    <dgm:cxn modelId="{8B8ADCC0-AD45-4E0E-8188-3D02B5495FD9}" type="presParOf" srcId="{DA383D6F-B8B2-45E1-9F2B-4F113BBDF6E0}" destId="{F658C7DC-1BEA-416A-AB8F-3D07EF2B29BF}" srcOrd="4" destOrd="0" presId="urn:microsoft.com/office/officeart/2005/8/layout/vProcess5"/>
    <dgm:cxn modelId="{F719183F-A539-454F-8BCB-6C27CB87AAC2}" type="presParOf" srcId="{DA383D6F-B8B2-45E1-9F2B-4F113BBDF6E0}" destId="{6E285CA1-0428-440B-B79E-F70CFC505C7E}" srcOrd="5" destOrd="0" presId="urn:microsoft.com/office/officeart/2005/8/layout/vProcess5"/>
    <dgm:cxn modelId="{5A2282E6-5055-49B5-B44B-8015F318576C}" type="presParOf" srcId="{DA383D6F-B8B2-45E1-9F2B-4F113BBDF6E0}" destId="{B01BB237-AE9D-4852-89EB-F1517EDAB3F0}" srcOrd="6" destOrd="0" presId="urn:microsoft.com/office/officeart/2005/8/layout/vProcess5"/>
    <dgm:cxn modelId="{F9212EEE-2BF3-4F39-BD48-35154D52A1CC}" type="presParOf" srcId="{DA383D6F-B8B2-45E1-9F2B-4F113BBDF6E0}" destId="{565F88F9-1800-4E2C-911E-DDFCFB186AAD}" srcOrd="7" destOrd="0" presId="urn:microsoft.com/office/officeart/2005/8/layout/vProcess5"/>
    <dgm:cxn modelId="{A35B7BF6-6F0F-4FB3-9B1D-9F76C1F40B84}" type="presParOf" srcId="{DA383D6F-B8B2-45E1-9F2B-4F113BBDF6E0}" destId="{A1B1E5F6-DD62-48F8-B1B9-C91719A71916}" srcOrd="8" destOrd="0" presId="urn:microsoft.com/office/officeart/2005/8/layout/vProcess5"/>
    <dgm:cxn modelId="{B18DC194-4D1C-4B68-BBFA-910F6E6C9680}" type="presParOf" srcId="{DA383D6F-B8B2-45E1-9F2B-4F113BBDF6E0}" destId="{9542A9BD-087D-4160-A552-4CCC07FCE78D}" srcOrd="9" destOrd="0" presId="urn:microsoft.com/office/officeart/2005/8/layout/vProcess5"/>
    <dgm:cxn modelId="{49E14B9D-49DB-41E7-8FDB-F1FE15A2B90C}" type="presParOf" srcId="{DA383D6F-B8B2-45E1-9F2B-4F113BBDF6E0}" destId="{95CFAF44-B38F-4C36-9CCE-25D9E2BCB5B0}" srcOrd="10" destOrd="0" presId="urn:microsoft.com/office/officeart/2005/8/layout/vProcess5"/>
    <dgm:cxn modelId="{E7D16B37-4C0D-4D6B-BE82-955F2C6D8BBA}" type="presParOf" srcId="{DA383D6F-B8B2-45E1-9F2B-4F113BBDF6E0}" destId="{399CBCF7-C492-4905-A2B1-0C40B6AE671E}" srcOrd="11" destOrd="0" presId="urn:microsoft.com/office/officeart/2005/8/layout/vProcess5"/>
    <dgm:cxn modelId="{9E954CDC-866F-435F-B86E-1B2C6F43D831}" type="presParOf" srcId="{DA383D6F-B8B2-45E1-9F2B-4F113BBDF6E0}" destId="{944F641C-2C0B-4D47-A1EF-17DC435B8989}" srcOrd="12" destOrd="0" presId="urn:microsoft.com/office/officeart/2005/8/layout/vProcess5"/>
    <dgm:cxn modelId="{4E98EBCB-8B95-482D-83F1-FB69AE1A518C}" type="presParOf" srcId="{DA383D6F-B8B2-45E1-9F2B-4F113BBDF6E0}" destId="{B850DF28-308F-4ECF-8230-02EFF2C1CEB9}" srcOrd="13" destOrd="0" presId="urn:microsoft.com/office/officeart/2005/8/layout/vProcess5"/>
    <dgm:cxn modelId="{5A1F8126-444D-4282-A5E4-A5A0F1107D71}" type="presParOf" srcId="{DA383D6F-B8B2-45E1-9F2B-4F113BBDF6E0}" destId="{69EB19E3-B2C0-4CB1-85A1-BD03B52D9E82}" srcOrd="14" destOrd="0" presId="urn:microsoft.com/office/officeart/2005/8/layout/v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157811-D32A-4529-8666-7E99B537F2EB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C93A57-24C5-40E1-ADFC-4EF3B3CDC611}">
      <dgm:prSet phldrT="[Текст]" custT="1"/>
      <dgm:spPr>
        <a:solidFill>
          <a:srgbClr val="66FF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социально-культурную сферу</a:t>
          </a:r>
        </a:p>
        <a:p>
          <a:r>
            <a: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85,7% от общей суммы расходов</a:t>
          </a:r>
        </a:p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79B935F-999F-4D75-88FF-8115F680E117}" type="parTrans" cxnId="{800C1F03-9CF8-4485-9AB6-F654755C5A7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F41D4E-686D-42D8-BACB-2A77B66E6C99}" type="sibTrans" cxnId="{800C1F03-9CF8-4485-9AB6-F654755C5A7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AD4716C-AF7F-46BD-A2F0-1367D2D705F1}">
      <dgm:prSet phldrT="[Текст]" custT="1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1 259 420,5 тыс. рублей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9A9F2E-DF09-4DD7-9313-309F016FEE3F}" type="parTrans" cxnId="{BE2BA1E8-FE2D-4F49-8863-6B35482DF6CE}">
      <dgm:prSet custT="1"/>
      <dgm:spPr>
        <a:solidFill>
          <a:srgbClr val="FF66FF"/>
        </a:solidFill>
      </dgm:spPr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51904B8-A072-4C02-A544-2DCA948B5A0A}" type="sibTrans" cxnId="{BE2BA1E8-FE2D-4F49-8863-6B35482DF6C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077F5B-0619-47DE-9DDC-6BA77123559D}">
      <dgm:prSet phldrT="[Текст]" custT="1"/>
      <dgm:spPr>
        <a:solidFill>
          <a:srgbClr val="00FF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636 654,07 тыс. рублей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D18F6F-D2C5-4D0C-92D6-72C8C8158F92}" type="parTrans" cxnId="{9053AD21-3AF8-4C13-86A3-0513239227AA}">
      <dgm:prSet custT="1"/>
      <dgm:spPr>
        <a:solidFill>
          <a:srgbClr val="00FF00"/>
        </a:solidFill>
      </dgm:spPr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E4AF82A-CFD4-4967-88F3-2B6E14E8C3F5}" type="sibTrans" cxnId="{9053AD21-3AF8-4C13-86A3-0513239227A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CB650DA-A31A-4BDD-A410-D9CF701A1561}">
      <dgm:prSet phldrT="[Текст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124 678,42 тыс. рублей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46378A-78AC-412C-9C7E-BB037F29EEE7}" type="parTrans" cxnId="{0D38E585-BA0E-4ADE-AE58-04F35DF81538}">
      <dgm:prSet custT="1"/>
      <dgm:spPr>
        <a:solidFill>
          <a:srgbClr val="FFFF00"/>
        </a:solidFill>
      </dgm:spPr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4052262-EA3B-4DBD-8A45-4ADFB08171FA}" type="sibTrans" cxnId="{0D38E585-BA0E-4ADE-AE58-04F35DF8153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865834B-17E8-4B46-BEBB-142FEC4F54A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3 619,0 тыс. рублей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0BB198-74F9-4079-86BA-8713BC72A51C}" type="parTrans" cxnId="{8D376FA5-1AE4-4393-BCA8-0A23F59CF688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5660865-8DF7-465A-92EB-D41D33D330FC}" type="sibTrans" cxnId="{8D376FA5-1AE4-4393-BCA8-0A23F59CF68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BD2D805-AFB1-4713-960E-EFDD6667EF4F}" type="pres">
      <dgm:prSet presAssocID="{61157811-D32A-4529-8666-7E99B537F2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6069B-E228-4151-8F3D-67E6D648A5C9}" type="pres">
      <dgm:prSet presAssocID="{3DC93A57-24C5-40E1-ADFC-4EF3B3CDC611}" presName="centerShape" presStyleLbl="node0" presStyleIdx="0" presStyleCnt="1" custScaleX="147699" custScaleY="130357" custLinFactNeighborX="459" custLinFactNeighborY="-2220"/>
      <dgm:spPr/>
      <dgm:t>
        <a:bodyPr/>
        <a:lstStyle/>
        <a:p>
          <a:endParaRPr lang="ru-RU"/>
        </a:p>
      </dgm:t>
    </dgm:pt>
    <dgm:pt modelId="{DFF37D54-632A-495B-98E3-0360E96938EA}" type="pres">
      <dgm:prSet presAssocID="{3C9A9F2E-DF09-4DD7-9313-309F016FEE3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CBFC9F7-42D0-40DA-AAD9-0415944B322C}" type="pres">
      <dgm:prSet presAssocID="{3C9A9F2E-DF09-4DD7-9313-309F016FEE3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185E263-D793-4A8E-8AD2-C48F80E08186}" type="pres">
      <dgm:prSet presAssocID="{1AD4716C-AF7F-46BD-A2F0-1367D2D705F1}" presName="node" presStyleLbl="node1" presStyleIdx="0" presStyleCnt="4" custScaleX="125905" custScaleY="111203" custRadScaleRad="104702" custRadScaleInc="-3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DEDF1-2B3D-4A68-86E3-3F16F0FBE878}" type="pres">
      <dgm:prSet presAssocID="{A4D18F6F-D2C5-4D0C-92D6-72C8C8158F92}" presName="parTrans" presStyleLbl="sibTrans2D1" presStyleIdx="1" presStyleCnt="4"/>
      <dgm:spPr/>
      <dgm:t>
        <a:bodyPr/>
        <a:lstStyle/>
        <a:p>
          <a:endParaRPr lang="ru-RU"/>
        </a:p>
      </dgm:t>
    </dgm:pt>
    <dgm:pt modelId="{10259908-F084-4466-A5B4-7A4F25C7FA64}" type="pres">
      <dgm:prSet presAssocID="{A4D18F6F-D2C5-4D0C-92D6-72C8C8158F9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7B4918D-9373-4AF8-BFDB-953665B1BC61}" type="pres">
      <dgm:prSet presAssocID="{24077F5B-0619-47DE-9DDC-6BA77123559D}" presName="node" presStyleLbl="node1" presStyleIdx="1" presStyleCnt="4" custScaleX="134897" custScaleY="117195" custRadScaleRad="99620" custRadScaleInc="19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25521-9AE1-4408-8DDE-56515B301760}" type="pres">
      <dgm:prSet presAssocID="{3F46378A-78AC-412C-9C7E-BB037F29EEE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DD232C5-60C1-4D63-8E7D-49966AFA348C}" type="pres">
      <dgm:prSet presAssocID="{3F46378A-78AC-412C-9C7E-BB037F29EEE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724D14F-37D7-422B-A54A-6DD335F76A46}" type="pres">
      <dgm:prSet presAssocID="{4CB650DA-A31A-4BDD-A410-D9CF701A1561}" presName="node" presStyleLbl="node1" presStyleIdx="2" presStyleCnt="4" custScaleX="133778" custScaleY="113371" custRadScaleRad="147701" custRadScaleInc="-20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CCF00-BDFA-46CF-A250-9B7147FAD154}" type="pres">
      <dgm:prSet presAssocID="{B20BB198-74F9-4079-86BA-8713BC72A51C}" presName="parTrans" presStyleLbl="sibTrans2D1" presStyleIdx="3" presStyleCnt="4" custAng="240351" custScaleX="102905" custScaleY="107197" custLinFactNeighborX="-5424" custLinFactNeighborY="-12829"/>
      <dgm:spPr/>
      <dgm:t>
        <a:bodyPr/>
        <a:lstStyle/>
        <a:p>
          <a:endParaRPr lang="ru-RU"/>
        </a:p>
      </dgm:t>
    </dgm:pt>
    <dgm:pt modelId="{5A87D009-E2FC-4BD6-A496-ECC195081BBA}" type="pres">
      <dgm:prSet presAssocID="{B20BB198-74F9-4079-86BA-8713BC72A51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E7A612D-4C6F-434D-9EF0-081CC6DCE2B6}" type="pres">
      <dgm:prSet presAssocID="{1865834B-17E8-4B46-BEBB-142FEC4F54A7}" presName="node" presStyleLbl="node1" presStyleIdx="3" presStyleCnt="4" custScaleX="129679" custScaleY="114999" custRadScaleRad="149090" custRadScaleInc="-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7BECC-4BA7-45AD-A2C5-2BE666DDBCDC}" type="presOf" srcId="{3C9A9F2E-DF09-4DD7-9313-309F016FEE3F}" destId="{DFF37D54-632A-495B-98E3-0360E96938EA}" srcOrd="0" destOrd="0" presId="urn:microsoft.com/office/officeart/2005/8/layout/radial5"/>
    <dgm:cxn modelId="{9F496BCC-7038-4F8B-A40D-61E49EA43F2D}" type="presOf" srcId="{3F46378A-78AC-412C-9C7E-BB037F29EEE7}" destId="{1CF25521-9AE1-4408-8DDE-56515B301760}" srcOrd="0" destOrd="0" presId="urn:microsoft.com/office/officeart/2005/8/layout/radial5"/>
    <dgm:cxn modelId="{0CFB0743-46B0-4F91-B978-C93CA3715605}" type="presOf" srcId="{1865834B-17E8-4B46-BEBB-142FEC4F54A7}" destId="{DE7A612D-4C6F-434D-9EF0-081CC6DCE2B6}" srcOrd="0" destOrd="0" presId="urn:microsoft.com/office/officeart/2005/8/layout/radial5"/>
    <dgm:cxn modelId="{8D376FA5-1AE4-4393-BCA8-0A23F59CF688}" srcId="{3DC93A57-24C5-40E1-ADFC-4EF3B3CDC611}" destId="{1865834B-17E8-4B46-BEBB-142FEC4F54A7}" srcOrd="3" destOrd="0" parTransId="{B20BB198-74F9-4079-86BA-8713BC72A51C}" sibTransId="{B5660865-8DF7-465A-92EB-D41D33D330FC}"/>
    <dgm:cxn modelId="{C2B379E1-1AC9-44D3-BE40-C7508A664DBF}" type="presOf" srcId="{A4D18F6F-D2C5-4D0C-92D6-72C8C8158F92}" destId="{CE0DEDF1-2B3D-4A68-86E3-3F16F0FBE878}" srcOrd="0" destOrd="0" presId="urn:microsoft.com/office/officeart/2005/8/layout/radial5"/>
    <dgm:cxn modelId="{4E8CAE00-F96E-4B64-8D5C-25C78F464F06}" type="presOf" srcId="{B20BB198-74F9-4079-86BA-8713BC72A51C}" destId="{5A87D009-E2FC-4BD6-A496-ECC195081BBA}" srcOrd="1" destOrd="0" presId="urn:microsoft.com/office/officeart/2005/8/layout/radial5"/>
    <dgm:cxn modelId="{4A0C362B-7C6D-479D-8A16-75E9DE4979EE}" type="presOf" srcId="{24077F5B-0619-47DE-9DDC-6BA77123559D}" destId="{F7B4918D-9373-4AF8-BFDB-953665B1BC61}" srcOrd="0" destOrd="0" presId="urn:microsoft.com/office/officeart/2005/8/layout/radial5"/>
    <dgm:cxn modelId="{642C0B8E-5D0E-4638-8409-AC1F3C10BD92}" type="presOf" srcId="{A4D18F6F-D2C5-4D0C-92D6-72C8C8158F92}" destId="{10259908-F084-4466-A5B4-7A4F25C7FA64}" srcOrd="1" destOrd="0" presId="urn:microsoft.com/office/officeart/2005/8/layout/radial5"/>
    <dgm:cxn modelId="{894ECC56-3A74-4CB7-873C-B1B2A34C4834}" type="presOf" srcId="{61157811-D32A-4529-8666-7E99B537F2EB}" destId="{8BD2D805-AFB1-4713-960E-EFDD6667EF4F}" srcOrd="0" destOrd="0" presId="urn:microsoft.com/office/officeart/2005/8/layout/radial5"/>
    <dgm:cxn modelId="{31BD71F2-F814-43E6-9FA8-1ED1CF800E74}" type="presOf" srcId="{3F46378A-78AC-412C-9C7E-BB037F29EEE7}" destId="{EDD232C5-60C1-4D63-8E7D-49966AFA348C}" srcOrd="1" destOrd="0" presId="urn:microsoft.com/office/officeart/2005/8/layout/radial5"/>
    <dgm:cxn modelId="{34F2D00D-6273-43C6-86E5-58DF8DE2EA1C}" type="presOf" srcId="{3C9A9F2E-DF09-4DD7-9313-309F016FEE3F}" destId="{ACBFC9F7-42D0-40DA-AAD9-0415944B322C}" srcOrd="1" destOrd="0" presId="urn:microsoft.com/office/officeart/2005/8/layout/radial5"/>
    <dgm:cxn modelId="{9053AD21-3AF8-4C13-86A3-0513239227AA}" srcId="{3DC93A57-24C5-40E1-ADFC-4EF3B3CDC611}" destId="{24077F5B-0619-47DE-9DDC-6BA77123559D}" srcOrd="1" destOrd="0" parTransId="{A4D18F6F-D2C5-4D0C-92D6-72C8C8158F92}" sibTransId="{4E4AF82A-CFD4-4967-88F3-2B6E14E8C3F5}"/>
    <dgm:cxn modelId="{FA675B46-EED0-426F-8071-C160B6904689}" type="presOf" srcId="{B20BB198-74F9-4079-86BA-8713BC72A51C}" destId="{A64CCF00-BDFA-46CF-A250-9B7147FAD154}" srcOrd="0" destOrd="0" presId="urn:microsoft.com/office/officeart/2005/8/layout/radial5"/>
    <dgm:cxn modelId="{0D38E585-BA0E-4ADE-AE58-04F35DF81538}" srcId="{3DC93A57-24C5-40E1-ADFC-4EF3B3CDC611}" destId="{4CB650DA-A31A-4BDD-A410-D9CF701A1561}" srcOrd="2" destOrd="0" parTransId="{3F46378A-78AC-412C-9C7E-BB037F29EEE7}" sibTransId="{44052262-EA3B-4DBD-8A45-4ADFB08171FA}"/>
    <dgm:cxn modelId="{800C1F03-9CF8-4485-9AB6-F654755C5A7B}" srcId="{61157811-D32A-4529-8666-7E99B537F2EB}" destId="{3DC93A57-24C5-40E1-ADFC-4EF3B3CDC611}" srcOrd="0" destOrd="0" parTransId="{C79B935F-999F-4D75-88FF-8115F680E117}" sibTransId="{3FF41D4E-686D-42D8-BACB-2A77B66E6C99}"/>
    <dgm:cxn modelId="{66ABB694-DE25-4883-A011-25B110C3ACA9}" type="presOf" srcId="{1AD4716C-AF7F-46BD-A2F0-1367D2D705F1}" destId="{4185E263-D793-4A8E-8AD2-C48F80E08186}" srcOrd="0" destOrd="0" presId="urn:microsoft.com/office/officeart/2005/8/layout/radial5"/>
    <dgm:cxn modelId="{765B6AA7-025E-4A39-9565-33EC1E8E49AB}" type="presOf" srcId="{4CB650DA-A31A-4BDD-A410-D9CF701A1561}" destId="{4724D14F-37D7-422B-A54A-6DD335F76A46}" srcOrd="0" destOrd="0" presId="urn:microsoft.com/office/officeart/2005/8/layout/radial5"/>
    <dgm:cxn modelId="{4A4970C1-375C-40D0-971A-AE3C75F37B8A}" type="presOf" srcId="{3DC93A57-24C5-40E1-ADFC-4EF3B3CDC611}" destId="{6686069B-E228-4151-8F3D-67E6D648A5C9}" srcOrd="0" destOrd="0" presId="urn:microsoft.com/office/officeart/2005/8/layout/radial5"/>
    <dgm:cxn modelId="{BE2BA1E8-FE2D-4F49-8863-6B35482DF6CE}" srcId="{3DC93A57-24C5-40E1-ADFC-4EF3B3CDC611}" destId="{1AD4716C-AF7F-46BD-A2F0-1367D2D705F1}" srcOrd="0" destOrd="0" parTransId="{3C9A9F2E-DF09-4DD7-9313-309F016FEE3F}" sibTransId="{051904B8-A072-4C02-A544-2DCA948B5A0A}"/>
    <dgm:cxn modelId="{27C68B7F-0EBC-4F92-BB8F-1C4E40330205}" type="presParOf" srcId="{8BD2D805-AFB1-4713-960E-EFDD6667EF4F}" destId="{6686069B-E228-4151-8F3D-67E6D648A5C9}" srcOrd="0" destOrd="0" presId="urn:microsoft.com/office/officeart/2005/8/layout/radial5"/>
    <dgm:cxn modelId="{71150363-4C80-4DBC-9ED7-F6CA6EC442CF}" type="presParOf" srcId="{8BD2D805-AFB1-4713-960E-EFDD6667EF4F}" destId="{DFF37D54-632A-495B-98E3-0360E96938EA}" srcOrd="1" destOrd="0" presId="urn:microsoft.com/office/officeart/2005/8/layout/radial5"/>
    <dgm:cxn modelId="{8023C350-2D79-4D05-BEA8-E0FC7D37F2AA}" type="presParOf" srcId="{DFF37D54-632A-495B-98E3-0360E96938EA}" destId="{ACBFC9F7-42D0-40DA-AAD9-0415944B322C}" srcOrd="0" destOrd="0" presId="urn:microsoft.com/office/officeart/2005/8/layout/radial5"/>
    <dgm:cxn modelId="{860011FF-24EF-420A-B4A0-D770E234A6E1}" type="presParOf" srcId="{8BD2D805-AFB1-4713-960E-EFDD6667EF4F}" destId="{4185E263-D793-4A8E-8AD2-C48F80E08186}" srcOrd="2" destOrd="0" presId="urn:microsoft.com/office/officeart/2005/8/layout/radial5"/>
    <dgm:cxn modelId="{DDD35ED1-AD02-4764-ACA9-7FD8F45BAB63}" type="presParOf" srcId="{8BD2D805-AFB1-4713-960E-EFDD6667EF4F}" destId="{CE0DEDF1-2B3D-4A68-86E3-3F16F0FBE878}" srcOrd="3" destOrd="0" presId="urn:microsoft.com/office/officeart/2005/8/layout/radial5"/>
    <dgm:cxn modelId="{BEB7A4D3-D401-48C9-9B99-0082FD0C9F22}" type="presParOf" srcId="{CE0DEDF1-2B3D-4A68-86E3-3F16F0FBE878}" destId="{10259908-F084-4466-A5B4-7A4F25C7FA64}" srcOrd="0" destOrd="0" presId="urn:microsoft.com/office/officeart/2005/8/layout/radial5"/>
    <dgm:cxn modelId="{F07F8B45-2C05-46C4-940B-C22F3747FECD}" type="presParOf" srcId="{8BD2D805-AFB1-4713-960E-EFDD6667EF4F}" destId="{F7B4918D-9373-4AF8-BFDB-953665B1BC61}" srcOrd="4" destOrd="0" presId="urn:microsoft.com/office/officeart/2005/8/layout/radial5"/>
    <dgm:cxn modelId="{7E81B6D3-D2FF-44A4-ABD0-BF7DC3846EFB}" type="presParOf" srcId="{8BD2D805-AFB1-4713-960E-EFDD6667EF4F}" destId="{1CF25521-9AE1-4408-8DDE-56515B301760}" srcOrd="5" destOrd="0" presId="urn:microsoft.com/office/officeart/2005/8/layout/radial5"/>
    <dgm:cxn modelId="{26243094-97D9-4910-9A14-A138635FD8E4}" type="presParOf" srcId="{1CF25521-9AE1-4408-8DDE-56515B301760}" destId="{EDD232C5-60C1-4D63-8E7D-49966AFA348C}" srcOrd="0" destOrd="0" presId="urn:microsoft.com/office/officeart/2005/8/layout/radial5"/>
    <dgm:cxn modelId="{84382D25-2AC6-440E-90A2-7B7550519C83}" type="presParOf" srcId="{8BD2D805-AFB1-4713-960E-EFDD6667EF4F}" destId="{4724D14F-37D7-422B-A54A-6DD335F76A46}" srcOrd="6" destOrd="0" presId="urn:microsoft.com/office/officeart/2005/8/layout/radial5"/>
    <dgm:cxn modelId="{D488F87D-FC33-4E8B-9B05-8F1E4F6D656C}" type="presParOf" srcId="{8BD2D805-AFB1-4713-960E-EFDD6667EF4F}" destId="{A64CCF00-BDFA-46CF-A250-9B7147FAD154}" srcOrd="7" destOrd="0" presId="urn:microsoft.com/office/officeart/2005/8/layout/radial5"/>
    <dgm:cxn modelId="{CC5D758C-FE19-42C9-B0F9-3765B6008EAB}" type="presParOf" srcId="{A64CCF00-BDFA-46CF-A250-9B7147FAD154}" destId="{5A87D009-E2FC-4BD6-A496-ECC195081BBA}" srcOrd="0" destOrd="0" presId="urn:microsoft.com/office/officeart/2005/8/layout/radial5"/>
    <dgm:cxn modelId="{A35337AB-C8A2-4EA9-B5D7-59456D287430}" type="presParOf" srcId="{8BD2D805-AFB1-4713-960E-EFDD6667EF4F}" destId="{DE7A612D-4C6F-434D-9EF0-081CC6DCE2B6}" srcOrd="8" destOrd="0" presId="urn:microsoft.com/office/officeart/2005/8/layout/radial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2224E4-F544-4839-BCE2-59F45E9EB0E2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845DA5-7E78-4CA8-BAD0-05FD69A48F0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В том числе  программных расходов</a:t>
          </a:r>
          <a:endParaRPr lang="ru-RU" sz="2000" b="1" i="1" kern="1200" dirty="0" smtClean="0">
            <a:solidFill>
              <a:schemeClr val="dk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DCE2435-CDFF-4E57-94F7-6AABDC644A1A}" type="parTrans" cxnId="{306A0610-9DC1-423A-8991-43135989F59F}">
      <dgm:prSet/>
      <dgm:spPr/>
      <dgm:t>
        <a:bodyPr/>
        <a:lstStyle/>
        <a:p>
          <a:endParaRPr lang="ru-RU"/>
        </a:p>
      </dgm:t>
    </dgm:pt>
    <dgm:pt modelId="{DF88147A-1F4E-4972-A198-947C51009E35}" type="sibTrans" cxnId="{306A0610-9DC1-423A-8991-43135989F59F}">
      <dgm:prSet/>
      <dgm:spPr/>
      <dgm:t>
        <a:bodyPr/>
        <a:lstStyle/>
        <a:p>
          <a:endParaRPr lang="ru-RU"/>
        </a:p>
      </dgm:t>
    </dgm:pt>
    <dgm:pt modelId="{6D66A329-F5F5-485F-8466-3E7ADF97191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1 224 107,14 тыс. рублей </a:t>
          </a:r>
          <a:endParaRPr lang="ru-RU" sz="2000" dirty="0"/>
        </a:p>
      </dgm:t>
    </dgm:pt>
    <dgm:pt modelId="{2B4B15A3-1B11-48F6-B870-FC8C4D78790F}" type="parTrans" cxnId="{8348C2F0-B069-40F0-85C0-1A9267068A32}">
      <dgm:prSet/>
      <dgm:spPr/>
      <dgm:t>
        <a:bodyPr/>
        <a:lstStyle/>
        <a:p>
          <a:endParaRPr lang="ru-RU"/>
        </a:p>
      </dgm:t>
    </dgm:pt>
    <dgm:pt modelId="{71B90178-7D22-4409-A883-3F57473F63A8}" type="sibTrans" cxnId="{8348C2F0-B069-40F0-85C0-1A9267068A32}">
      <dgm:prSet/>
      <dgm:spPr/>
      <dgm:t>
        <a:bodyPr/>
        <a:lstStyle/>
        <a:p>
          <a:endParaRPr lang="ru-RU"/>
        </a:p>
      </dgm:t>
    </dgm:pt>
    <dgm:pt modelId="{1B94E0B1-7B59-405E-B93E-A872E8374A8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97,2% от общей суммы ассигнований по разделу</a:t>
          </a:r>
          <a:endParaRPr lang="ru-RU" sz="2000" dirty="0"/>
        </a:p>
      </dgm:t>
    </dgm:pt>
    <dgm:pt modelId="{DEE35324-A105-4BFE-B210-3F36F5A3F804}" type="parTrans" cxnId="{488C4408-7DD8-4C2A-9123-DEDEBFE1B065}">
      <dgm:prSet/>
      <dgm:spPr/>
      <dgm:t>
        <a:bodyPr/>
        <a:lstStyle/>
        <a:p>
          <a:endParaRPr lang="ru-RU"/>
        </a:p>
      </dgm:t>
    </dgm:pt>
    <dgm:pt modelId="{B9915CA4-654D-4130-A25C-F964987E6D82}" type="sibTrans" cxnId="{488C4408-7DD8-4C2A-9123-DEDEBFE1B065}">
      <dgm:prSet/>
      <dgm:spPr/>
      <dgm:t>
        <a:bodyPr/>
        <a:lstStyle/>
        <a:p>
          <a:endParaRPr lang="ru-RU"/>
        </a:p>
      </dgm:t>
    </dgm:pt>
    <dgm:pt modelId="{CE577333-E0BC-4537-AAD1-74B1842DD30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В рамках непрограммных расходов</a:t>
          </a:r>
          <a:endParaRPr lang="ru-RU" sz="2000" b="1" i="1" dirty="0"/>
        </a:p>
      </dgm:t>
    </dgm:pt>
    <dgm:pt modelId="{812B3EFF-5FD6-420E-A513-07C96AB34304}" type="parTrans" cxnId="{AF99371A-C056-45E1-99AB-BDD7B1BFDEBD}">
      <dgm:prSet/>
      <dgm:spPr/>
      <dgm:t>
        <a:bodyPr/>
        <a:lstStyle/>
        <a:p>
          <a:endParaRPr lang="ru-RU"/>
        </a:p>
      </dgm:t>
    </dgm:pt>
    <dgm:pt modelId="{9BA7402F-62F0-4AB9-B492-C9DDA5F2F7F6}" type="sibTrans" cxnId="{AF99371A-C056-45E1-99AB-BDD7B1BFDEBD}">
      <dgm:prSet/>
      <dgm:spPr/>
      <dgm:t>
        <a:bodyPr/>
        <a:lstStyle/>
        <a:p>
          <a:endParaRPr lang="ru-RU"/>
        </a:p>
      </dgm:t>
    </dgm:pt>
    <dgm:pt modelId="{3920F15A-C12D-4BE3-BB13-FE204A7D500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35 313,36 тыс. рублей</a:t>
          </a:r>
          <a:endParaRPr lang="ru-RU" sz="2000" dirty="0"/>
        </a:p>
      </dgm:t>
    </dgm:pt>
    <dgm:pt modelId="{67581389-9B0B-40C7-B570-95AFCA5ADA91}" type="parTrans" cxnId="{F4C1F309-8394-4394-A16B-1990159EA03E}">
      <dgm:prSet/>
      <dgm:spPr/>
      <dgm:t>
        <a:bodyPr/>
        <a:lstStyle/>
        <a:p>
          <a:endParaRPr lang="ru-RU"/>
        </a:p>
      </dgm:t>
    </dgm:pt>
    <dgm:pt modelId="{E84EBC4D-111E-4246-99A7-E0617B7C3447}" type="sibTrans" cxnId="{F4C1F309-8394-4394-A16B-1990159EA03E}">
      <dgm:prSet/>
      <dgm:spPr/>
      <dgm:t>
        <a:bodyPr/>
        <a:lstStyle/>
        <a:p>
          <a:endParaRPr lang="ru-RU"/>
        </a:p>
      </dgm:t>
    </dgm:pt>
    <dgm:pt modelId="{13EFC02D-6064-45B0-B5B9-FC862796BAE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2,8% от общей суммы ассигнований по разделу</a:t>
          </a:r>
          <a:endParaRPr lang="ru-RU" sz="2000" dirty="0"/>
        </a:p>
      </dgm:t>
    </dgm:pt>
    <dgm:pt modelId="{2A967778-4D96-4B44-8ABF-46CF455395BE}" type="parTrans" cxnId="{97988A84-220E-4B9B-A554-D3EF90695E87}">
      <dgm:prSet/>
      <dgm:spPr/>
      <dgm:t>
        <a:bodyPr/>
        <a:lstStyle/>
        <a:p>
          <a:endParaRPr lang="ru-RU"/>
        </a:p>
      </dgm:t>
    </dgm:pt>
    <dgm:pt modelId="{239D2779-362B-4094-9C82-F78DEADAB3F6}" type="sibTrans" cxnId="{97988A84-220E-4B9B-A554-D3EF90695E87}">
      <dgm:prSet/>
      <dgm:spPr/>
      <dgm:t>
        <a:bodyPr/>
        <a:lstStyle/>
        <a:p>
          <a:endParaRPr lang="ru-RU"/>
        </a:p>
      </dgm:t>
    </dgm:pt>
    <dgm:pt modelId="{F2CF7DF0-1BF0-4D2C-985B-4DBC1EB7042E}" type="pres">
      <dgm:prSet presAssocID="{422224E4-F544-4839-BCE2-59F45E9EB0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1F7079-BC5A-4FAF-80D7-2A57E900BD8D}" type="pres">
      <dgm:prSet presAssocID="{B0845DA5-7E78-4CA8-BAD0-05FD69A48F08}" presName="root" presStyleCnt="0"/>
      <dgm:spPr/>
    </dgm:pt>
    <dgm:pt modelId="{10786782-18E1-4D1B-A6B1-3B8AC09D6F91}" type="pres">
      <dgm:prSet presAssocID="{B0845DA5-7E78-4CA8-BAD0-05FD69A48F08}" presName="rootComposite" presStyleCnt="0"/>
      <dgm:spPr/>
    </dgm:pt>
    <dgm:pt modelId="{B9D0FAF3-7436-41FF-9D6A-9F423E9B58AE}" type="pres">
      <dgm:prSet presAssocID="{B0845DA5-7E78-4CA8-BAD0-05FD69A48F08}" presName="rootText" presStyleLbl="node1" presStyleIdx="0" presStyleCnt="2"/>
      <dgm:spPr/>
      <dgm:t>
        <a:bodyPr/>
        <a:lstStyle/>
        <a:p>
          <a:endParaRPr lang="ru-RU"/>
        </a:p>
      </dgm:t>
    </dgm:pt>
    <dgm:pt modelId="{E7374400-1F46-4DB3-B30B-3191CB27DC9F}" type="pres">
      <dgm:prSet presAssocID="{B0845DA5-7E78-4CA8-BAD0-05FD69A48F08}" presName="rootConnector" presStyleLbl="node1" presStyleIdx="0" presStyleCnt="2"/>
      <dgm:spPr/>
      <dgm:t>
        <a:bodyPr/>
        <a:lstStyle/>
        <a:p>
          <a:endParaRPr lang="ru-RU"/>
        </a:p>
      </dgm:t>
    </dgm:pt>
    <dgm:pt modelId="{CEBD7761-DDFC-4E4C-876B-4E676A7E8545}" type="pres">
      <dgm:prSet presAssocID="{B0845DA5-7E78-4CA8-BAD0-05FD69A48F08}" presName="childShape" presStyleCnt="0"/>
      <dgm:spPr/>
    </dgm:pt>
    <dgm:pt modelId="{E663A8EE-3A70-4828-9BF9-5A2A0FCD46EA}" type="pres">
      <dgm:prSet presAssocID="{2B4B15A3-1B11-48F6-B870-FC8C4D78790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718FE37-E120-46B8-B2EC-8EE7761C2A00}" type="pres">
      <dgm:prSet presAssocID="{6D66A329-F5F5-485F-8466-3E7ADF971914}" presName="childText" presStyleLbl="bgAcc1" presStyleIdx="0" presStyleCnt="4" custLinFactNeighborX="-1591" custLinFactNeighborY="-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21ACD-1C25-4242-9A42-D651484903E7}" type="pres">
      <dgm:prSet presAssocID="{DEE35324-A105-4BFE-B210-3F36F5A3F80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6730ED6-785E-4B47-A0E3-C84CDBFB368D}" type="pres">
      <dgm:prSet presAssocID="{1B94E0B1-7B59-405E-B93E-A872E8374A8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2DC81-E077-4C02-A4C0-A25A68410321}" type="pres">
      <dgm:prSet presAssocID="{CE577333-E0BC-4537-AAD1-74B1842DD307}" presName="root" presStyleCnt="0"/>
      <dgm:spPr/>
    </dgm:pt>
    <dgm:pt modelId="{9A9AD1A0-7CE0-451D-9759-B882867E9A92}" type="pres">
      <dgm:prSet presAssocID="{CE577333-E0BC-4537-AAD1-74B1842DD307}" presName="rootComposite" presStyleCnt="0"/>
      <dgm:spPr/>
    </dgm:pt>
    <dgm:pt modelId="{D0D6614F-9110-4706-A2B8-A61E7282A030}" type="pres">
      <dgm:prSet presAssocID="{CE577333-E0BC-4537-AAD1-74B1842DD307}" presName="rootText" presStyleLbl="node1" presStyleIdx="1" presStyleCnt="2"/>
      <dgm:spPr/>
      <dgm:t>
        <a:bodyPr/>
        <a:lstStyle/>
        <a:p>
          <a:endParaRPr lang="ru-RU"/>
        </a:p>
      </dgm:t>
    </dgm:pt>
    <dgm:pt modelId="{8B9699B4-4EDF-483D-8F7E-BB473B4E48E6}" type="pres">
      <dgm:prSet presAssocID="{CE577333-E0BC-4537-AAD1-74B1842DD307}" presName="rootConnector" presStyleLbl="node1" presStyleIdx="1" presStyleCnt="2"/>
      <dgm:spPr/>
      <dgm:t>
        <a:bodyPr/>
        <a:lstStyle/>
        <a:p>
          <a:endParaRPr lang="ru-RU"/>
        </a:p>
      </dgm:t>
    </dgm:pt>
    <dgm:pt modelId="{8748CCF5-5652-45C4-A8C8-058341842EE6}" type="pres">
      <dgm:prSet presAssocID="{CE577333-E0BC-4537-AAD1-74B1842DD307}" presName="childShape" presStyleCnt="0"/>
      <dgm:spPr/>
    </dgm:pt>
    <dgm:pt modelId="{2D701566-7FB4-42C6-B076-C617445DCC02}" type="pres">
      <dgm:prSet presAssocID="{67581389-9B0B-40C7-B570-95AFCA5ADA9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2C79F4D-ED62-4810-B8BF-83374699BFF8}" type="pres">
      <dgm:prSet presAssocID="{3920F15A-C12D-4BE3-BB13-FE204A7D500A}" presName="childText" presStyleLbl="bgAcc1" presStyleIdx="2" presStyleCnt="4" custLinFactNeighborX="1683" custLinFactNeighborY="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6A70F-7A85-4050-9CA1-B925489452A9}" type="pres">
      <dgm:prSet presAssocID="{2A967778-4D96-4B44-8ABF-46CF455395B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78B6269-100F-48DF-9104-239885CD58C6}" type="pres">
      <dgm:prSet presAssocID="{13EFC02D-6064-45B0-B5B9-FC862796BAE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A0610-9DC1-423A-8991-43135989F59F}" srcId="{422224E4-F544-4839-BCE2-59F45E9EB0E2}" destId="{B0845DA5-7E78-4CA8-BAD0-05FD69A48F08}" srcOrd="0" destOrd="0" parTransId="{DDCE2435-CDFF-4E57-94F7-6AABDC644A1A}" sibTransId="{DF88147A-1F4E-4972-A198-947C51009E35}"/>
    <dgm:cxn modelId="{01550466-1263-4219-AFE4-3D50362C056E}" type="presOf" srcId="{B0845DA5-7E78-4CA8-BAD0-05FD69A48F08}" destId="{E7374400-1F46-4DB3-B30B-3191CB27DC9F}" srcOrd="1" destOrd="0" presId="urn:microsoft.com/office/officeart/2005/8/layout/hierarchy3"/>
    <dgm:cxn modelId="{5C9DA930-9341-40AA-BAEE-187C1A8E229E}" type="presOf" srcId="{B0845DA5-7E78-4CA8-BAD0-05FD69A48F08}" destId="{B9D0FAF3-7436-41FF-9D6A-9F423E9B58AE}" srcOrd="0" destOrd="0" presId="urn:microsoft.com/office/officeart/2005/8/layout/hierarchy3"/>
    <dgm:cxn modelId="{E6D01DFA-0BE0-4735-9F4D-DD18DBD34DDA}" type="presOf" srcId="{DEE35324-A105-4BFE-B210-3F36F5A3F804}" destId="{BB021ACD-1C25-4242-9A42-D651484903E7}" srcOrd="0" destOrd="0" presId="urn:microsoft.com/office/officeart/2005/8/layout/hierarchy3"/>
    <dgm:cxn modelId="{564B521F-7FD7-4388-B87B-8ACD2A147563}" type="presOf" srcId="{67581389-9B0B-40C7-B570-95AFCA5ADA91}" destId="{2D701566-7FB4-42C6-B076-C617445DCC02}" srcOrd="0" destOrd="0" presId="urn:microsoft.com/office/officeart/2005/8/layout/hierarchy3"/>
    <dgm:cxn modelId="{856AAEB4-545C-4613-9BB4-17DF05067E19}" type="presOf" srcId="{3920F15A-C12D-4BE3-BB13-FE204A7D500A}" destId="{82C79F4D-ED62-4810-B8BF-83374699BFF8}" srcOrd="0" destOrd="0" presId="urn:microsoft.com/office/officeart/2005/8/layout/hierarchy3"/>
    <dgm:cxn modelId="{488C4408-7DD8-4C2A-9123-DEDEBFE1B065}" srcId="{B0845DA5-7E78-4CA8-BAD0-05FD69A48F08}" destId="{1B94E0B1-7B59-405E-B93E-A872E8374A84}" srcOrd="1" destOrd="0" parTransId="{DEE35324-A105-4BFE-B210-3F36F5A3F804}" sibTransId="{B9915CA4-654D-4130-A25C-F964987E6D82}"/>
    <dgm:cxn modelId="{F4C1F309-8394-4394-A16B-1990159EA03E}" srcId="{CE577333-E0BC-4537-AAD1-74B1842DD307}" destId="{3920F15A-C12D-4BE3-BB13-FE204A7D500A}" srcOrd="0" destOrd="0" parTransId="{67581389-9B0B-40C7-B570-95AFCA5ADA91}" sibTransId="{E84EBC4D-111E-4246-99A7-E0617B7C3447}"/>
    <dgm:cxn modelId="{AF99371A-C056-45E1-99AB-BDD7B1BFDEBD}" srcId="{422224E4-F544-4839-BCE2-59F45E9EB0E2}" destId="{CE577333-E0BC-4537-AAD1-74B1842DD307}" srcOrd="1" destOrd="0" parTransId="{812B3EFF-5FD6-420E-A513-07C96AB34304}" sibTransId="{9BA7402F-62F0-4AB9-B492-C9DDA5F2F7F6}"/>
    <dgm:cxn modelId="{7044F909-9675-47AC-BB78-E9077C7A6A87}" type="presOf" srcId="{2B4B15A3-1B11-48F6-B870-FC8C4D78790F}" destId="{E663A8EE-3A70-4828-9BF9-5A2A0FCD46EA}" srcOrd="0" destOrd="0" presId="urn:microsoft.com/office/officeart/2005/8/layout/hierarchy3"/>
    <dgm:cxn modelId="{97988A84-220E-4B9B-A554-D3EF90695E87}" srcId="{CE577333-E0BC-4537-AAD1-74B1842DD307}" destId="{13EFC02D-6064-45B0-B5B9-FC862796BAE2}" srcOrd="1" destOrd="0" parTransId="{2A967778-4D96-4B44-8ABF-46CF455395BE}" sibTransId="{239D2779-362B-4094-9C82-F78DEADAB3F6}"/>
    <dgm:cxn modelId="{2052F39D-5D32-489F-AF4D-A2818EF94D8B}" type="presOf" srcId="{422224E4-F544-4839-BCE2-59F45E9EB0E2}" destId="{F2CF7DF0-1BF0-4D2C-985B-4DBC1EB7042E}" srcOrd="0" destOrd="0" presId="urn:microsoft.com/office/officeart/2005/8/layout/hierarchy3"/>
    <dgm:cxn modelId="{E4C40E89-D66B-4C0D-84D0-0DF9FF36073A}" type="presOf" srcId="{CE577333-E0BC-4537-AAD1-74B1842DD307}" destId="{8B9699B4-4EDF-483D-8F7E-BB473B4E48E6}" srcOrd="1" destOrd="0" presId="urn:microsoft.com/office/officeart/2005/8/layout/hierarchy3"/>
    <dgm:cxn modelId="{9F227188-F1FB-4613-9E0F-750B626DCFC7}" type="presOf" srcId="{1B94E0B1-7B59-405E-B93E-A872E8374A84}" destId="{E6730ED6-785E-4B47-A0E3-C84CDBFB368D}" srcOrd="0" destOrd="0" presId="urn:microsoft.com/office/officeart/2005/8/layout/hierarchy3"/>
    <dgm:cxn modelId="{1E1B4098-1C58-4280-B9AE-53BEFB5D2CD3}" type="presOf" srcId="{2A967778-4D96-4B44-8ABF-46CF455395BE}" destId="{DA86A70F-7A85-4050-9CA1-B925489452A9}" srcOrd="0" destOrd="0" presId="urn:microsoft.com/office/officeart/2005/8/layout/hierarchy3"/>
    <dgm:cxn modelId="{8348C2F0-B069-40F0-85C0-1A9267068A32}" srcId="{B0845DA5-7E78-4CA8-BAD0-05FD69A48F08}" destId="{6D66A329-F5F5-485F-8466-3E7ADF971914}" srcOrd="0" destOrd="0" parTransId="{2B4B15A3-1B11-48F6-B870-FC8C4D78790F}" sibTransId="{71B90178-7D22-4409-A883-3F57473F63A8}"/>
    <dgm:cxn modelId="{C1C35134-F4E5-41B7-9543-9A0AC6E1E819}" type="presOf" srcId="{CE577333-E0BC-4537-AAD1-74B1842DD307}" destId="{D0D6614F-9110-4706-A2B8-A61E7282A030}" srcOrd="0" destOrd="0" presId="urn:microsoft.com/office/officeart/2005/8/layout/hierarchy3"/>
    <dgm:cxn modelId="{147F24BE-CEB1-43DA-A5C7-9D83488EF7B5}" type="presOf" srcId="{6D66A329-F5F5-485F-8466-3E7ADF971914}" destId="{6718FE37-E120-46B8-B2EC-8EE7761C2A00}" srcOrd="0" destOrd="0" presId="urn:microsoft.com/office/officeart/2005/8/layout/hierarchy3"/>
    <dgm:cxn modelId="{8A07D69E-3DC2-4C71-8526-29A5A9003495}" type="presOf" srcId="{13EFC02D-6064-45B0-B5B9-FC862796BAE2}" destId="{178B6269-100F-48DF-9104-239885CD58C6}" srcOrd="0" destOrd="0" presId="urn:microsoft.com/office/officeart/2005/8/layout/hierarchy3"/>
    <dgm:cxn modelId="{B51F8B7C-F043-4B24-82A7-B585C13ADE99}" type="presParOf" srcId="{F2CF7DF0-1BF0-4D2C-985B-4DBC1EB7042E}" destId="{331F7079-BC5A-4FAF-80D7-2A57E900BD8D}" srcOrd="0" destOrd="0" presId="urn:microsoft.com/office/officeart/2005/8/layout/hierarchy3"/>
    <dgm:cxn modelId="{102AEF15-24B9-40F7-9AD3-B21533B9741D}" type="presParOf" srcId="{331F7079-BC5A-4FAF-80D7-2A57E900BD8D}" destId="{10786782-18E1-4D1B-A6B1-3B8AC09D6F91}" srcOrd="0" destOrd="0" presId="urn:microsoft.com/office/officeart/2005/8/layout/hierarchy3"/>
    <dgm:cxn modelId="{37C07ED4-A00D-41F6-90C6-5C53CB67B155}" type="presParOf" srcId="{10786782-18E1-4D1B-A6B1-3B8AC09D6F91}" destId="{B9D0FAF3-7436-41FF-9D6A-9F423E9B58AE}" srcOrd="0" destOrd="0" presId="urn:microsoft.com/office/officeart/2005/8/layout/hierarchy3"/>
    <dgm:cxn modelId="{C68794EB-7F32-4A82-897D-28451C7E1133}" type="presParOf" srcId="{10786782-18E1-4D1B-A6B1-3B8AC09D6F91}" destId="{E7374400-1F46-4DB3-B30B-3191CB27DC9F}" srcOrd="1" destOrd="0" presId="urn:microsoft.com/office/officeart/2005/8/layout/hierarchy3"/>
    <dgm:cxn modelId="{509FBC4A-8800-440E-8BD4-E41BED63D537}" type="presParOf" srcId="{331F7079-BC5A-4FAF-80D7-2A57E900BD8D}" destId="{CEBD7761-DDFC-4E4C-876B-4E676A7E8545}" srcOrd="1" destOrd="0" presId="urn:microsoft.com/office/officeart/2005/8/layout/hierarchy3"/>
    <dgm:cxn modelId="{52254BAE-F7E5-40DE-8D66-C0AF7D33667C}" type="presParOf" srcId="{CEBD7761-DDFC-4E4C-876B-4E676A7E8545}" destId="{E663A8EE-3A70-4828-9BF9-5A2A0FCD46EA}" srcOrd="0" destOrd="0" presId="urn:microsoft.com/office/officeart/2005/8/layout/hierarchy3"/>
    <dgm:cxn modelId="{EDFB5728-7C54-4E90-9A44-CB889BDC551B}" type="presParOf" srcId="{CEBD7761-DDFC-4E4C-876B-4E676A7E8545}" destId="{6718FE37-E120-46B8-B2EC-8EE7761C2A00}" srcOrd="1" destOrd="0" presId="urn:microsoft.com/office/officeart/2005/8/layout/hierarchy3"/>
    <dgm:cxn modelId="{50BCD032-0B99-4DCB-820D-A49CB2C43EE5}" type="presParOf" srcId="{CEBD7761-DDFC-4E4C-876B-4E676A7E8545}" destId="{BB021ACD-1C25-4242-9A42-D651484903E7}" srcOrd="2" destOrd="0" presId="urn:microsoft.com/office/officeart/2005/8/layout/hierarchy3"/>
    <dgm:cxn modelId="{18C7C297-5409-41AC-A0E6-51DB0BB5E5F6}" type="presParOf" srcId="{CEBD7761-DDFC-4E4C-876B-4E676A7E8545}" destId="{E6730ED6-785E-4B47-A0E3-C84CDBFB368D}" srcOrd="3" destOrd="0" presId="urn:microsoft.com/office/officeart/2005/8/layout/hierarchy3"/>
    <dgm:cxn modelId="{78C9CC3F-A3E8-46A0-83C6-C0CCD2FD3717}" type="presParOf" srcId="{F2CF7DF0-1BF0-4D2C-985B-4DBC1EB7042E}" destId="{8EB2DC81-E077-4C02-A4C0-A25A68410321}" srcOrd="1" destOrd="0" presId="urn:microsoft.com/office/officeart/2005/8/layout/hierarchy3"/>
    <dgm:cxn modelId="{39FDADEF-95F1-4DEA-96C2-2E71CAA486C0}" type="presParOf" srcId="{8EB2DC81-E077-4C02-A4C0-A25A68410321}" destId="{9A9AD1A0-7CE0-451D-9759-B882867E9A92}" srcOrd="0" destOrd="0" presId="urn:microsoft.com/office/officeart/2005/8/layout/hierarchy3"/>
    <dgm:cxn modelId="{9EEB179B-ECF7-4640-8BEA-4DCF1E26C89D}" type="presParOf" srcId="{9A9AD1A0-7CE0-451D-9759-B882867E9A92}" destId="{D0D6614F-9110-4706-A2B8-A61E7282A030}" srcOrd="0" destOrd="0" presId="urn:microsoft.com/office/officeart/2005/8/layout/hierarchy3"/>
    <dgm:cxn modelId="{40AD8C8E-86DF-4B5C-A93B-5DA7798CFF67}" type="presParOf" srcId="{9A9AD1A0-7CE0-451D-9759-B882867E9A92}" destId="{8B9699B4-4EDF-483D-8F7E-BB473B4E48E6}" srcOrd="1" destOrd="0" presId="urn:microsoft.com/office/officeart/2005/8/layout/hierarchy3"/>
    <dgm:cxn modelId="{3B21DB70-6AAD-41AF-B17F-3FE03B0EDD88}" type="presParOf" srcId="{8EB2DC81-E077-4C02-A4C0-A25A68410321}" destId="{8748CCF5-5652-45C4-A8C8-058341842EE6}" srcOrd="1" destOrd="0" presId="urn:microsoft.com/office/officeart/2005/8/layout/hierarchy3"/>
    <dgm:cxn modelId="{8264074B-8D4A-4651-9D72-CE81B7E38088}" type="presParOf" srcId="{8748CCF5-5652-45C4-A8C8-058341842EE6}" destId="{2D701566-7FB4-42C6-B076-C617445DCC02}" srcOrd="0" destOrd="0" presId="urn:microsoft.com/office/officeart/2005/8/layout/hierarchy3"/>
    <dgm:cxn modelId="{2012013F-4F4B-41B4-94CB-36F11810217C}" type="presParOf" srcId="{8748CCF5-5652-45C4-A8C8-058341842EE6}" destId="{82C79F4D-ED62-4810-B8BF-83374699BFF8}" srcOrd="1" destOrd="0" presId="urn:microsoft.com/office/officeart/2005/8/layout/hierarchy3"/>
    <dgm:cxn modelId="{0E3B2797-16A9-471D-83B6-3F35F8C38BDF}" type="presParOf" srcId="{8748CCF5-5652-45C4-A8C8-058341842EE6}" destId="{DA86A70F-7A85-4050-9CA1-B925489452A9}" srcOrd="2" destOrd="0" presId="urn:microsoft.com/office/officeart/2005/8/layout/hierarchy3"/>
    <dgm:cxn modelId="{CBA0A336-C153-45C8-9109-A10EF597758F}" type="presParOf" srcId="{8748CCF5-5652-45C4-A8C8-058341842EE6}" destId="{178B6269-100F-48DF-9104-239885CD58C6}" srcOrd="3" destOrd="0" presId="urn:microsoft.com/office/officeart/2005/8/layout/hierarchy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0.75806</cdr:x>
      <cdr:y>0.88312</cdr:y>
    </cdr:from>
    <cdr:to>
      <cdr:x>0.99281</cdr:x>
      <cdr:y>0.96704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715172" y="4857784"/>
          <a:ext cx="207941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(схематично)</a:t>
          </a:r>
          <a:endParaRPr lang="ru-RU" sz="2400" b="1" i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0.34375</cdr:x>
      <cdr:y>0.51456</cdr:y>
    </cdr:from>
    <cdr:to>
      <cdr:x>0.44792</cdr:x>
      <cdr:y>0.59348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828916" y="2328866"/>
          <a:ext cx="857256" cy="357190"/>
        </a:xfrm>
        <a:prstGeom xmlns:a="http://schemas.openxmlformats.org/drawingml/2006/main" prst="round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B w="114300" prst="hardEdge"/>
        </a:sp3d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+5,2%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0.8941</cdr:x>
      <cdr:y>0.14206</cdr:y>
    </cdr:from>
    <cdr:to>
      <cdr:x>0.99827</cdr:x>
      <cdr:y>0.22098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7358114" y="642942"/>
          <a:ext cx="857256" cy="35719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9BBB59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B w="114300" prst="hardEdge"/>
        </a:sp3d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+2,1%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0.74306</cdr:x>
      <cdr:y>0.26201</cdr:y>
    </cdr:from>
    <cdr:to>
      <cdr:x>0.84722</cdr:x>
      <cdr:y>0.34093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6115064" y="1185858"/>
          <a:ext cx="857256" cy="35719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9BBB59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B w="114300" prst="hardEdge"/>
        </a:sp3d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+4,3%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0.5434</cdr:x>
      <cdr:y>0.38828</cdr:y>
    </cdr:from>
    <cdr:to>
      <cdr:x>0.64757</cdr:x>
      <cdr:y>0.4672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4471990" y="1757362"/>
          <a:ext cx="857256" cy="35719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9BBB59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B w="114300" prst="hardEdge"/>
        </a:sp3d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+2,9%</a:t>
          </a:r>
          <a:endParaRPr lang="ru-RU" sz="16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D0C1C-2FB6-4816-AB01-6A62E8CD9AA6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B1D6-71E7-4270-9375-552D66068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B1D6-71E7-4270-9375-552D66068B1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A853-7FCA-4D4A-8B71-27781861425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DC28-D3BE-4732-90BD-59D8B4E30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0"/>
            <a:ext cx="928694" cy="11940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О проекте бюджета </a:t>
            </a:r>
            <a:b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Тосненский район </a:t>
            </a:r>
            <a:b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Ленинградской области </a:t>
            </a:r>
            <a:b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на 2014 год </a:t>
            </a:r>
            <a:b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b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2015 и 2016 годов</a:t>
            </a:r>
            <a:endParaRPr lang="ru-RU" sz="4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929322" y="5446721"/>
            <a:ext cx="3214678" cy="14112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Комитет финансов администрации муниципального образования 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Тосненский район 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проекта бюджета муниципального образования Тосненский район Ленинградской области на 2014 год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44391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copy_137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710000" y="1494000"/>
            <a:ext cx="7072362" cy="576000"/>
          </a:xfrm>
          <a:prstGeom prst="flowChartAlternateProcess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661 664,2 тыс. рублей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710000" y="3643314"/>
            <a:ext cx="7074000" cy="576000"/>
          </a:xfrm>
          <a:prstGeom prst="flowChartAlternateProcess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 646,7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710000" y="2928934"/>
            <a:ext cx="7074000" cy="576000"/>
          </a:xfrm>
          <a:prstGeom prst="flowChartAlternateProcess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 69 955,5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710000" y="2214554"/>
            <a:ext cx="7074000" cy="576000"/>
          </a:xfrm>
          <a:prstGeom prst="flowChartAlternateProcess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43 241,3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710000" y="4357694"/>
            <a:ext cx="7074000" cy="576000"/>
          </a:xfrm>
          <a:prstGeom prst="flowChartAlternateProcess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156,4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710000" y="5786454"/>
            <a:ext cx="7074000" cy="576000"/>
          </a:xfrm>
          <a:prstGeom prst="flowChartAlternateProcess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за выдачу разрешения на установку рекламной конструкции 36,0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710000" y="5072074"/>
            <a:ext cx="7074000" cy="576000"/>
          </a:xfrm>
          <a:prstGeom prst="flowChartAlternateProcess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по делам, рассматриваемым в судах общей юрисдикции, мировыми судьями 7 988,1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42844" y="0"/>
            <a:ext cx="8786874" cy="1428736"/>
          </a:xfrm>
          <a:prstGeom prst="flowChartAlternateProcess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scene3d>
            <a:camera prst="orthographicFront"/>
            <a:lightRig rig="fla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налоговых доходов проекта бюджета муниципального образования Тосненский район Ленинградской области на 2014 год планируются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783 688,2 тыс. рублей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900000" y="1571612"/>
            <a:ext cx="428628" cy="42862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900000" y="3000372"/>
            <a:ext cx="428628" cy="42862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900000" y="3714752"/>
            <a:ext cx="428628" cy="42862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900000" y="4500570"/>
            <a:ext cx="428628" cy="42862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00000" y="5214950"/>
            <a:ext cx="428628" cy="42862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900000" y="5929330"/>
            <a:ext cx="428628" cy="42862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900000" y="2285992"/>
            <a:ext cx="428628" cy="42862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муниципального образования Тосненский район Ленинградской области на 2014 год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503089-5455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2" name="Блок-схема: документ 11"/>
          <p:cNvSpPr/>
          <p:nvPr/>
        </p:nvSpPr>
        <p:spPr>
          <a:xfrm>
            <a:off x="3143240" y="2285992"/>
            <a:ext cx="2643206" cy="1928826"/>
          </a:xfrm>
          <a:prstGeom prst="flowChart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34 776,5 тыс. рублей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428596" y="4429132"/>
            <a:ext cx="2143140" cy="1500198"/>
          </a:xfrm>
          <a:prstGeom prst="flowChart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13 526,5 тыс. рублей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3357554" y="4357694"/>
            <a:ext cx="2500330" cy="1643074"/>
          </a:xfrm>
          <a:prstGeom prst="flowChart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4 463,0 тыс. рублей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6357950" y="2143116"/>
            <a:ext cx="2428892" cy="1857388"/>
          </a:xfrm>
          <a:prstGeom prst="flowChart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земельных участков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32 585,0 тыс. рублей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6500826" y="4357694"/>
            <a:ext cx="2143140" cy="1285884"/>
          </a:xfrm>
          <a:prstGeom prst="flowChart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 доходы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4 100,7 тыс. рублей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428596" y="2285992"/>
            <a:ext cx="2143140" cy="1928826"/>
          </a:xfrm>
          <a:prstGeom prst="flowChartDocumen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66 493,7 тыс. рублей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88045" y="6027003"/>
            <a:ext cx="465595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на 2014 год 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155 945,4 тыс. рублей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ашивка 18"/>
          <p:cNvSpPr/>
          <p:nvPr/>
        </p:nvSpPr>
        <p:spPr>
          <a:xfrm rot="5400000">
            <a:off x="1928794" y="4071942"/>
            <a:ext cx="285752" cy="285752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5400000">
            <a:off x="5286380" y="4000504"/>
            <a:ext cx="285752" cy="285752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6072198" y="4857760"/>
            <a:ext cx="285752" cy="285752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8286776" y="3929066"/>
            <a:ext cx="285752" cy="285752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2786050" y="4929198"/>
            <a:ext cx="285752" cy="285752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Блок-схема: документ 24"/>
          <p:cNvSpPr/>
          <p:nvPr/>
        </p:nvSpPr>
        <p:spPr>
          <a:xfrm>
            <a:off x="214282" y="142852"/>
            <a:ext cx="8715436" cy="1357322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неналоговых доходов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 муниципального образования Тосненский район Ленинградской области на 2014 год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Объем безвозмездных поступлений  в бюджет муниципального образования Тосненский район Ленинградской области на 2014 год запланирован в сумме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1 362 568,9 тыс. рублей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785926"/>
          <a:ext cx="8429684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28596" y="285728"/>
            <a:ext cx="8501122" cy="1571636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Субвенции из областного бюджета Ленинградской области и федерального бюджета в сумме 1 354 017,4 тыс. рублей в 2014 году будут направлены на: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42910" y="2071678"/>
            <a:ext cx="2571768" cy="135732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«Образование»</a:t>
            </a:r>
          </a:p>
          <a:p>
            <a:pPr algn="ctr"/>
            <a:r>
              <a:rPr lang="ru-RU" sz="2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720 237,8 тыс. рублей</a:t>
            </a:r>
            <a:endParaRPr lang="ru-RU" sz="2000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86116" y="3214686"/>
            <a:ext cx="2571768" cy="235745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субъектов РФ и муниципальных образований</a:t>
            </a:r>
          </a:p>
          <a:p>
            <a:pPr algn="ctr"/>
            <a:r>
              <a:rPr lang="ru-RU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83 815,1 тыс. рублей</a:t>
            </a:r>
            <a:endParaRPr lang="ru-RU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85720" y="4786322"/>
            <a:ext cx="2786082" cy="164307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«Национальную безопасность и правоохранительную деятельность»</a:t>
            </a:r>
          </a:p>
          <a:p>
            <a:pPr algn="ctr"/>
            <a:r>
              <a:rPr lang="ru-RU" sz="2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4 662,9 тыс. рублей</a:t>
            </a:r>
          </a:p>
          <a:p>
            <a:pPr algn="ctr"/>
            <a:endParaRPr lang="ru-RU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929322" y="2071678"/>
            <a:ext cx="2571768" cy="135732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«Социальную политику»</a:t>
            </a:r>
          </a:p>
          <a:p>
            <a:pPr algn="ctr"/>
            <a:r>
              <a:rPr lang="ru-RU" sz="2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541 679,3 тыс. рублей</a:t>
            </a:r>
            <a:endParaRPr lang="ru-RU" sz="2000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43636" y="4714884"/>
            <a:ext cx="2643206" cy="171451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«Общегосударственные вопросы»</a:t>
            </a:r>
          </a:p>
          <a:p>
            <a:pPr algn="ctr"/>
            <a:r>
              <a:rPr lang="ru-RU" sz="20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3 622,3 тыс. рублей</a:t>
            </a:r>
            <a:endParaRPr lang="ru-RU" sz="2000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муниципального образования Тосненский район Ленинградской области за период 2013-2016 годов (тыс. рублей)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Общая сумма межбюджетных трансфертов по переданным полномочиям от городских и сельских поселений, расположенных на территории Тосненского района Ленинградской области,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2014 год составляет 6 928,0 тыс. рублей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357554" y="5357826"/>
            <a:ext cx="5266944" cy="738245"/>
            <a:chOff x="2962656" y="3211046"/>
            <a:chExt cx="5266944" cy="1166849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5400000">
              <a:off x="5012703" y="1160999"/>
              <a:ext cx="1166849" cy="5266944"/>
            </a:xfrm>
            <a:prstGeom prst="round2Same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2962656" y="3268008"/>
              <a:ext cx="5209983" cy="105292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000" kern="1200"/>
            </a:p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000" kern="120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8596" y="5214950"/>
            <a:ext cx="2962656" cy="1172834"/>
            <a:chOff x="0" y="3065190"/>
            <a:chExt cx="2962656" cy="1458562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3065190"/>
              <a:ext cx="2962656" cy="14585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В области градостроительной деятельности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71201" y="3136391"/>
              <a:ext cx="2820254" cy="13161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500430" y="54292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329,0 тыс. рублей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Заключены соглашения с 8 поселениями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образования Тосненский район Ленинградской области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2013-2016 годы, тыс. рублей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57158" y="2714620"/>
            <a:ext cx="8501122" cy="1785950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муниципального образования Тосненский район Ленинградской области от 25.09.2013 № 1961-па «Об утверждении Порядка разработки, утверждения и контроля за реализацией муниципальных программ на территории муниципального образования Тосненский район Ленинградской области»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7158" y="4714884"/>
            <a:ext cx="8501122" cy="1785950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муниципального образования Тосненский район Ленинградской области от 12.09.2013 № 1821-па «Об утверждении Перечня муниципальных программ муниципального образования Тосненский район Ленинградской области» (с учетом изменений от 29.10.2013 № 2231-па)</a:t>
            </a:r>
            <a:endParaRPr lang="ru-RU" dirty="0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57158" y="214290"/>
            <a:ext cx="8501122" cy="2571768"/>
          </a:xfrm>
          <a:prstGeom prst="downArrowCallou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Федеральным законом  от 07 мая 2013 №104-ФЗ "О внесении изменений в Бюджетный кодекс Российской Федерации и отдельные законодательные акты Российской Федерации в связи с совершенствованием бюджетного процесса"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внесены поправки в Бюджетный кодекс Российской Федерации, обеспечивающие создание законодательной базы для формирования и исполнения бюджетов всех уровней на основе государственных и муниципальных программ.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429124" y="4429132"/>
            <a:ext cx="357190" cy="357190"/>
          </a:xfrm>
          <a:prstGeom prst="down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муниципального образования Тосненский район Ленинградской области на 2014 год и на плановый период 2015-2016 годов основывается на: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57158" y="1714488"/>
            <a:ext cx="8429684" cy="4929222"/>
          </a:xfrm>
          <a:prstGeom prst="horizontalScroll">
            <a:avLst/>
          </a:prstGeom>
          <a:ln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Показателях Прогноза социально – экономического развития муниципального образования Тосненский район Ленинградской области на 2014 -2016 годы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муниципального образования Тосненский район Ленинградской области на 2014-2016 годы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муниципальных программ основано на: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долгосрочных целях социально-экономического развития муниципального образования Тосненский район Ленинградской области и показателей (индикаторов) их достижения;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полного охвата сфер социально-экономического развития и бюджетных ассигнований бюджета муниципального образования;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установления для муниципальных программ измеримых результатов их реализации (конечных (непосредственных) результатов, т.е. характеристики объема и качества реализации мероприятия, направленного на достижение конечного результата реализации муниципальной программы);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определения органа  местного самоуправления или органа администрации муниципального образования, ответственного за реализацию муниципальной программы (достижение конечных результатов);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наличия у участников реализации муниципальной программы полномочий, необходимых и достаточных для достижения целей муниципальной программы;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проведения регулярной оценки результативности и эффективности реализации муниципальной программ, в том числе внешней экспертизы, с возможностью их корректировки или досрочного прекращения, а также установление ответственности должностных лиц в случае неэффективной реализации программ.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Основой для формирования бюджета муниципального образования Тосненский район Ленинградской области на 2014 год и на плановый период 2015-2016 годов являются муниципальные программы.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В проекте бюджета использован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397000"/>
          <a:ext cx="864399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Динамика программных расходов бюджета муниципального образования Тосненский район Ленинградской области за период 2013-2016 годов (тыс. рублей)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муниципального образования Тосненский район Ленинградской области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2014 год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85831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96240"/>
          <a:ext cx="9144000" cy="624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063"/>
                <a:gridCol w="7022592"/>
                <a:gridCol w="1609345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планируемых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ассигнований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2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развития сельского хозяйства Тосненского района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2 568,00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2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системы образования муниципального образования Тосненский район Ленинградской области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1 165 850,18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31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«Поддержка развития муниципальной службы и повышения квалификации кадров органов местного самоуправления муниципального образования Тосненский район Ленинградской области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558,00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2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муниципальном образовании Тосненский район Ленинградской области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3 619,00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31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на территории муниципального образования Тосненский район Ленинградской области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31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«Поддержка отдельных категорий граждан, нуждающихся в улучшении жилищных условий, за счет средств бюджета муниципального образования при приобретении или строительстве жилья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46 781,50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2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муниципального образования Тосненский район Ленинградской области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213 194,98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2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«Безопасность муниципального образования Тосненский район Ленинградской области на 2014-2018 годы»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275,00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2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отдельных категорий граждан на территории Тосненского района Ленинградской области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538 984,37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214282" y="142852"/>
            <a:ext cx="8643998" cy="2214578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формировании расходной части бюджета муниципального образования Тосненский район Ленинградской области на 2014 год и на плановый период 2015-2016 годов были определены следующие приоритеты: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4714884"/>
            <a:ext cx="8643998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реализации задач, поставленных в Указе Президента Российской Федерации от 12 мая 2012 года № 597 «О мерах по реализации государственной социальной политики»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500306"/>
            <a:ext cx="8643998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обязательств в сфере образования, культуры, социальной политики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876"/>
            <a:ext cx="8643998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выплаты заработной платы с начислениями работникам муниципальных казенных и муниципальных бюджетных учреждений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857892"/>
            <a:ext cx="8643998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мер сбалансированности местных бюджетов городских и сельских поселений Тосненского района Ленинградской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_a0f4f_a55f7ac0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0"/>
            <a:ext cx="2817239" cy="2000240"/>
          </a:xfrm>
          <a:prstGeom prst="rect">
            <a:avLst/>
          </a:prstGeom>
        </p:spPr>
      </p:pic>
      <p:pic>
        <p:nvPicPr>
          <p:cNvPr id="10" name="Рисунок 9" descr="2562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793156"/>
            <a:ext cx="2214545" cy="2064844"/>
          </a:xfrm>
          <a:prstGeom prst="rect">
            <a:avLst/>
          </a:prstGeom>
        </p:spPr>
      </p:pic>
      <p:pic>
        <p:nvPicPr>
          <p:cNvPr id="7" name="Рисунок 6" descr="b_5133e98f448d9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072074"/>
            <a:ext cx="2285984" cy="1785926"/>
          </a:xfrm>
          <a:prstGeom prst="rect">
            <a:avLst/>
          </a:prstGeom>
        </p:spPr>
      </p:pic>
      <p:pic>
        <p:nvPicPr>
          <p:cNvPr id="6" name="Рисунок 5" descr="lif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0"/>
            <a:ext cx="2071670" cy="1857364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0" y="1285860"/>
            <a:ext cx="9144000" cy="4071966"/>
          </a:xfrm>
          <a:prstGeom prst="horizontalScroll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расходов проекта бюджета муниципального образования Тосненский район Ленинградской области в 2014 году и в плановом периоде 2015-2016 годов сохранила свою социальную направленность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Тосненский район Ленинградской области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2014 год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86874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Динамика изменения расчетной величины, </a:t>
            </a:r>
            <a:br>
              <a:rPr lang="ru-RU" sz="27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применяемой для расчета должностных окладов работников бюджетной сферы</a:t>
            </a:r>
            <a:r>
              <a:rPr lang="ru-RU" sz="27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параметры проекта бюджета муниципального образования Тосненский район Ленинградской области на 2014 год и на плановый период 2015-2016 годов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3490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57266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72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2 302 202,49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2 218 388,90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2 333 217,30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72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2 362 160,14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2 273 750,52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2 382 664,72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72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- 59 957,65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361,62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- 49 447,42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726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от собственных доходов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kirp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286256"/>
            <a:ext cx="4429123" cy="257174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215206" y="1571612"/>
            <a:ext cx="1714512" cy="14287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сумма инвестиций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82 025,0 тыс.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0" y="0"/>
            <a:ext cx="9144000" cy="1214422"/>
          </a:xfrm>
          <a:prstGeom prst="ribbon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инвестиции на </a:t>
            </a:r>
          </a:p>
          <a:p>
            <a:pPr lvl="0"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 запланированы </a:t>
            </a:r>
          </a:p>
          <a:p>
            <a:pPr lvl="0"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следующие объекты: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42844" y="1142984"/>
            <a:ext cx="6858048" cy="857256"/>
          </a:xfrm>
          <a:prstGeom prst="horizontalScroll">
            <a:avLst/>
          </a:prstGeom>
          <a:ln w="19050" cap="rnd" cmpd="sng">
            <a:solidFill>
              <a:srgbClr val="CC3300"/>
            </a:solidFill>
            <a:beve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объекта «Тосненская детская школа искусств» 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30 000,0 тыс. рублей (36,6% от общей суммы инвестиций)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42844" y="1928802"/>
            <a:ext cx="6858048" cy="785818"/>
          </a:xfrm>
          <a:prstGeom prst="horizontalScroll">
            <a:avLst/>
          </a:prstGeom>
          <a:ln w="19050" cap="rnd" cmpd="sng">
            <a:solidFill>
              <a:srgbClr val="CC3300"/>
            </a:solidFill>
            <a:beve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 культуры г. Тосно 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10 000,0 тыс. рублей (12,2% от общей суммы инвестиций)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42844" y="2643182"/>
            <a:ext cx="6858048" cy="928694"/>
          </a:xfrm>
          <a:prstGeom prst="horizontalScroll">
            <a:avLst/>
          </a:prstGeom>
          <a:ln w="19050" cap="rnd" cmpd="sng">
            <a:solidFill>
              <a:srgbClr val="CC3300"/>
            </a:solidFill>
            <a:beve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Реконструкция спортивной площадки МБОУ «Гимназия № 1 г. Никольское» 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10 000,0 тыс. рублей (12,2% от общей суммы инвестиций)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42844" y="3500438"/>
            <a:ext cx="6858048" cy="1071570"/>
          </a:xfrm>
          <a:prstGeom prst="horizontalScroll">
            <a:avLst/>
          </a:prstGeom>
          <a:ln w="19050" cap="rnd" cmpd="sng">
            <a:solidFill>
              <a:srgbClr val="CC3300"/>
            </a:solidFill>
            <a:beve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Реконструкция спортивной площадки МБОУ «Тосненская средняя общеобразовательная школа № 3 имени Героя Советского Союза С.П. Тимофеева» 10 000,0 тыс. рублей (12,2% от общей суммы инвестиций)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42844" y="4429132"/>
            <a:ext cx="6858016" cy="1071570"/>
          </a:xfrm>
          <a:prstGeom prst="horizontalScroll">
            <a:avLst/>
          </a:prstGeom>
          <a:ln w="19050" cap="rnd" cmpd="sng">
            <a:solidFill>
              <a:srgbClr val="CC3300"/>
            </a:solidFill>
            <a:beve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Спортивный центр с универсальным игровым залом и плоскостными сооружениями, Ленинградская область, Тосненский район, пос. Тельмана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2 025,0 тыс. рублей (2,4% от общей суммы инвестиций)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42844" y="5357826"/>
            <a:ext cx="6858016" cy="1071570"/>
          </a:xfrm>
          <a:prstGeom prst="horizontalScroll">
            <a:avLst/>
          </a:prstGeom>
          <a:ln w="19050" cap="rnd" cmpd="sng">
            <a:solidFill>
              <a:srgbClr val="CC3300"/>
            </a:solidFill>
            <a:beve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(строительство) жилых помещений для использования в качестве специализированного (служебного) муниципального жилищного фонда 20 000,0 тыс. рублей (24,4% от общей суммы инвестиций)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000372"/>
            <a:ext cx="3315113" cy="3857628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85720" y="142852"/>
            <a:ext cx="8572560" cy="1928826"/>
          </a:xfrm>
          <a:prstGeom prst="horizontalScrol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Наибольший объем средств на проведение ремонтных работ и укрепление материально - технической базы учреждений в 2014 году планируется направить на учреждения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 и культуры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142844" y="2786058"/>
            <a:ext cx="2928958" cy="3214710"/>
          </a:xfrm>
          <a:prstGeom prst="foldedCorner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28 922,5 тыс. рублей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6000760" y="2786058"/>
            <a:ext cx="2930400" cy="3214800"/>
          </a:xfrm>
          <a:prstGeom prst="foldedCorner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Учреждения культуры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4 635,8 тыс. рублей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357290" y="2143116"/>
            <a:ext cx="357190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215206" y="2142000"/>
            <a:ext cx="357190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85720" y="0"/>
            <a:ext cx="8572560" cy="207167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Расходы, предусмотренные на проведение ремонтных работ и на укрепление материально-технической базы учреждений образования на 2014 год в сумме 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28 922,5 тыс. рублей, планируется направить на: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карточка 2"/>
          <p:cNvSpPr/>
          <p:nvPr/>
        </p:nvSpPr>
        <p:spPr>
          <a:xfrm>
            <a:off x="284400" y="2428868"/>
            <a:ext cx="2571768" cy="3429024"/>
          </a:xfrm>
          <a:prstGeom prst="flowChartPunchedCard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общеобразователь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учреждения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16 601,5тыс. рублей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карточка 3"/>
          <p:cNvSpPr/>
          <p:nvPr/>
        </p:nvSpPr>
        <p:spPr>
          <a:xfrm>
            <a:off x="3357554" y="2428868"/>
            <a:ext cx="2500330" cy="3429024"/>
          </a:xfrm>
          <a:prstGeom prst="flowChartPunchedCard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Муниципальные дошкольные образовательные учреждения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10 829,0 тыс. рублей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6357950" y="2357430"/>
            <a:ext cx="2500330" cy="3500462"/>
          </a:xfrm>
          <a:prstGeom prst="flowChartPunchedCard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Муниципальные образовательные учреждения дополнительного образования детей</a:t>
            </a:r>
          </a:p>
          <a:p>
            <a:pPr algn="ctr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1 492,0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1571604" y="2071678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4500562" y="2070000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7715272" y="2000240"/>
            <a:ext cx="214314" cy="214314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786874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571472" y="214290"/>
            <a:ext cx="8143932" cy="1785950"/>
          </a:xfrm>
          <a:prstGeom prst="downArrowCallou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Наибольший объем расходов на приобретение оборудования планируется направить на:   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14282" y="2000240"/>
            <a:ext cx="4320000" cy="3510000"/>
          </a:xfrm>
          <a:prstGeom prst="vertic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Приобретение диагностической аппаратуры, оборудования для столовых и спортзалов, оборудования для групповых площадок в дошкольных образовательных учреждениях, оборудования для пищеблоков и прачечных, учебно-методических комплексов для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учреждений образования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643438" y="1980000"/>
            <a:ext cx="4320000" cy="3510000"/>
          </a:xfrm>
          <a:prstGeom prst="vertic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Комплектование книжного фонда библиотек, приобретение библиотечной мебели, приобретение музыкального оборудования, кабинетной мебели для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учреждений культуры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86454"/>
            <a:ext cx="4148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3 821,0 тыс. рублей</a:t>
            </a:r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86454"/>
            <a:ext cx="4148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1 945,0 тыс. рублей</a:t>
            </a:r>
            <a:endParaRPr lang="ru-RU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1406" y="1071546"/>
          <a:ext cx="9072594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Выноска со стрелкой вниз 10"/>
          <p:cNvSpPr/>
          <p:nvPr/>
        </p:nvSpPr>
        <p:spPr>
          <a:xfrm>
            <a:off x="285720" y="0"/>
            <a:ext cx="8572560" cy="100013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расходов на социально-культурную сферу 2 024 371,99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86069B-E228-4151-8F3D-67E6D648A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686069B-E228-4151-8F3D-67E6D648A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F37D54-632A-495B-98E3-0360E969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DFF37D54-632A-495B-98E3-0360E969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85E263-D793-4A8E-8AD2-C48F80E08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4185E263-D793-4A8E-8AD2-C48F80E08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0DEDF1-2B3D-4A68-86E3-3F16F0FBE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CE0DEDF1-2B3D-4A68-86E3-3F16F0FBE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B4918D-9373-4AF8-BFDB-953665B1B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F7B4918D-9373-4AF8-BFDB-953665B1B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F25521-9AE1-4408-8DDE-56515B301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1CF25521-9AE1-4408-8DDE-56515B301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24D14F-37D7-422B-A54A-6DD335F76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4724D14F-37D7-422B-A54A-6DD335F76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CCF00-BDFA-46CF-A250-9B7147FAD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A64CCF00-BDFA-46CF-A250-9B7147FAD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7A612D-4C6F-434D-9EF0-081CC6DCE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DE7A612D-4C6F-434D-9EF0-081CC6DCE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1406" y="857208"/>
          <a:ext cx="514350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leningrad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374" y="4143380"/>
            <a:ext cx="3800626" cy="2714620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214282" y="214290"/>
            <a:ext cx="8715436" cy="1214446"/>
          </a:xfrm>
          <a:prstGeom prst="vertic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 w="1905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проекта бюджета муниципального образования Тосненский район Ленинградской области на 2014 год по разделу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«Образование»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2071678"/>
            <a:ext cx="20978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1 259 420,5 </a:t>
            </a:r>
          </a:p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143248"/>
            <a:ext cx="28575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53,3% от общей суммы расходов бюджета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214282" y="214290"/>
            <a:ext cx="8715436" cy="1214446"/>
          </a:xfrm>
          <a:prstGeom prst="vertic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 w="1905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проекта бюджета муниципального образования Тосненский район Ленинградской области на 2014 год по разделу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«Социальная политика» </a:t>
            </a:r>
          </a:p>
        </p:txBody>
      </p:sp>
      <p:pic>
        <p:nvPicPr>
          <p:cNvPr id="4" name="Рисунок 3" descr="73b0e18a22102c6534bbab68edf57e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188010"/>
            <a:ext cx="4357686" cy="2669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388" y="1928802"/>
            <a:ext cx="20882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636 654,07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06" y="1000108"/>
          <a:ext cx="4857784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72198" y="2928934"/>
            <a:ext cx="27146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27,0 % от общей суммы расходов бюджета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14282" y="214290"/>
            <a:ext cx="8715436" cy="1214446"/>
          </a:xfrm>
          <a:prstGeom prst="verticalScroll">
            <a:avLst/>
          </a:prstGeom>
          <a:ln w="19050"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проекта бюджета муниципального образования Тосненский район Ленинградской области на 2014 год по разделу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«Культура, кинематография»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2071654"/>
          <a:ext cx="4857784" cy="442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DSC_4307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028811"/>
            <a:ext cx="4286248" cy="28291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15074" y="1857364"/>
            <a:ext cx="21587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124 678,42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928934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5,3 % от общей суммы расходов бюджета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8588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Параметры проекта бюджета муниципального образования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Тосненский район Ленинградской области на 2014 год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на плановый период 2015-2016 годов (тыс. рублей)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8115300" cy="514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00FF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0394911_lijnya_rossii_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02" y="4143380"/>
            <a:ext cx="4806998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ертикальный свиток 2"/>
          <p:cNvSpPr/>
          <p:nvPr/>
        </p:nvSpPr>
        <p:spPr>
          <a:xfrm>
            <a:off x="214282" y="214290"/>
            <a:ext cx="8715436" cy="1214446"/>
          </a:xfrm>
          <a:prstGeom prst="vertic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 w="19050"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проекта бюджета муниципального образования Тосненский район Ленинградской области на 2014 год по разделу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«Физическая культура и спорт»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071654"/>
          <a:ext cx="4857784" cy="442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43636" y="2214554"/>
            <a:ext cx="20882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3 619,0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5572132" y="321468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0,2 % от общей суммы расходов бюджета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071546"/>
          <a:ext cx="7715272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71438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расходов проекта бюджета на 2014 год по разделу</a:t>
            </a:r>
            <a:r>
              <a:rPr lang="ru-RU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«Общегосударственные вопросы» 144 625,1 тыс. рублей</a:t>
            </a:r>
            <a:endParaRPr lang="ru-RU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4714884"/>
            <a:ext cx="25002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6,1% от общей суммы расходов бюджета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1928802"/>
            <a:ext cx="2357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счет средств бюджета муниципального образования Тосненский район Ленинградской области финансируется: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571612"/>
          <a:ext cx="84296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28596" y="357166"/>
            <a:ext cx="8358246" cy="92869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состоянию на 01.01.2014 года в муниципальном образовании Тосненский район Ленинградской области действует 78 муниципальных учреждений, из них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857364"/>
            <a:ext cx="80724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6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142844" y="142852"/>
            <a:ext cx="8786874" cy="2000264"/>
          </a:xfrm>
          <a:prstGeom prst="flowChartPunchedTap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проекта бюджета муниципального образования Тосненский район Ленинградской области на 2014 год составляют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2 302 202,49 тыс. рублей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муниципального образования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осненский район Ленинградской области </a:t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период 2013-2016 годов (тыс. рублей)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Тосненский район Ленинградской области за период 2013-2016 годов (тыс. рублей)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501122" cy="454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HR0cDovL21vc2t2YS5kb3NraS5ydS9pLzM3LzQyLzM3NDI4NC5qcGc=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0" y="214290"/>
            <a:ext cx="9144000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Прогнозируемая сумма налоговых доходов проекта бюджета муниципального образования Тосненский район Ленинградской области на 2014 год составляет 783 688,2 тыс. рублей</a:t>
            </a:r>
            <a:endParaRPr lang="ru-RU" sz="2000" i="1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5822165" y="1464455"/>
            <a:ext cx="285752" cy="35719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5893603" y="3107529"/>
            <a:ext cx="285752" cy="35719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5965041" y="4679165"/>
            <a:ext cx="285752" cy="35719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oc68ltufctfdwvqlotn9t_800_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9744" cy="6858000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3240000" y="1857364"/>
            <a:ext cx="5572164" cy="100013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43 241,3 тыс. рублей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240000" y="500042"/>
            <a:ext cx="5572164" cy="100013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69 955,5 тыс. рублей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40000" y="3429000"/>
            <a:ext cx="5572164" cy="100013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646,7 тыс. рублей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240000" y="5000636"/>
            <a:ext cx="5572164" cy="1000132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156,4 тыс. рублей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44" y="428604"/>
            <a:ext cx="3000396" cy="564360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Прогнозируемая сумма поступлений налогов на совокупный доход </a:t>
            </a:r>
          </a:p>
          <a:p>
            <a:pPr lvl="0"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2014 год составляет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113 999,9 тыс. рублей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2748</TotalTime>
  <Words>2751</Words>
  <Application>Microsoft Office PowerPoint</Application>
  <PresentationFormat>Экран (4:3)</PresentationFormat>
  <Paragraphs>393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   О проекте бюджета  муниципального образования Тосненский район  Ленинградской области  на 2014 год  и на плановый период  2015 и 2016 годов</vt:lpstr>
      <vt:lpstr>Составление проекта бюджета муниципального образования Тосненский район Ленинградской области на 2014 год и на плановый период 2015-2016 годов основывается на:</vt:lpstr>
      <vt:lpstr>Основные параметры проекта бюджета муниципального образования Тосненский район Ленинградской области на 2014 год и на плановый период 2015-2016 годов </vt:lpstr>
      <vt:lpstr>Параметры проекта бюджета муниципального образования  Тосненский район Ленинградской области на 2014 год  и на плановый период 2015-2016 годов (тыс. рублей)</vt:lpstr>
      <vt:lpstr>Слайд 5</vt:lpstr>
      <vt:lpstr>Динамика доходов бюджета муниципального образования Тосненский район Ленинградской области  за период 2013-2016 годов (тыс. рублей)</vt:lpstr>
      <vt:lpstr>Динамика налоговых и неналоговых доходов бюджета муниципального образования Тосненский район Ленинградской области за период 2013-2016 годов (тыс. рублей)</vt:lpstr>
      <vt:lpstr>Слайд 8</vt:lpstr>
      <vt:lpstr>Слайд 9</vt:lpstr>
      <vt:lpstr>Структура налоговых доходов проекта бюджета муниципального образования Тосненский район Ленинградской области на 2014 год</vt:lpstr>
      <vt:lpstr>Слайд 11</vt:lpstr>
      <vt:lpstr>Структура неналоговых доходов бюджета муниципального образования Тосненский район Ленинградской области на 2014 год</vt:lpstr>
      <vt:lpstr>Слайд 13</vt:lpstr>
      <vt:lpstr>Объем безвозмездных поступлений  в бюджет муниципального образования Тосненский район Ленинградской области на 2014 год запланирован в сумме  1 362 568,9 тыс. рублей</vt:lpstr>
      <vt:lpstr>Слайд 15</vt:lpstr>
      <vt:lpstr>Динамика безвозмездных поступлений в бюджет муниципального образования Тосненский район Ленинградской области за период 2013-2016 годов (тыс. рублей)</vt:lpstr>
      <vt:lpstr>Общая сумма межбюджетных трансфертов по переданным полномочиям от городских и сельских поселений, расположенных на территории Тосненского района Ленинградской области,  на 2014 год составляет 6 928,0 тыс. рублей</vt:lpstr>
      <vt:lpstr>Динамика расходов бюджета муниципального образования Тосненский район Ленинградской области  на 2013-2016 годы, тыс. рублей</vt:lpstr>
      <vt:lpstr>Слайд 19</vt:lpstr>
      <vt:lpstr>Слайд 20</vt:lpstr>
      <vt:lpstr>Слайд 21</vt:lpstr>
      <vt:lpstr>Динамика программных расходов бюджета муниципального образования Тосненский район Ленинградской области за период 2013-2016 годов (тыс. рублей)</vt:lpstr>
      <vt:lpstr>Муниципальные программы муниципального образования Тосненский район Ленинградской области  на 2014 год</vt:lpstr>
      <vt:lpstr>Перечень муниципальных программ</vt:lpstr>
      <vt:lpstr>Слайд 25</vt:lpstr>
      <vt:lpstr>Слайд 26</vt:lpstr>
      <vt:lpstr>Структура расходов бюджета муниципального образования Тосненский район Ленинградской области  на 2014 год</vt:lpstr>
      <vt:lpstr>Слайд 28</vt:lpstr>
      <vt:lpstr>Динамика изменения расчетной величины,  применяемой для расчета должностных окладов работников бюджетной сферы                                                                                                                                                    руб.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Irina_V_I</dc:creator>
  <cp:lastModifiedBy>Irina_V_I</cp:lastModifiedBy>
  <cp:revision>278</cp:revision>
  <dcterms:created xsi:type="dcterms:W3CDTF">2013-11-18T06:41:42Z</dcterms:created>
  <dcterms:modified xsi:type="dcterms:W3CDTF">2013-12-10T14:27:05Z</dcterms:modified>
</cp:coreProperties>
</file>