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</p:sldMasterIdLst>
  <p:notesMasterIdLst>
    <p:notesMasterId r:id="rId6"/>
  </p:notesMasterIdLst>
  <p:handoutMasterIdLst>
    <p:handoutMasterId r:id="rId7"/>
  </p:handoutMasterIdLst>
  <p:sldIdLst>
    <p:sldId id="455" r:id="rId5"/>
  </p:sldIdLst>
  <p:sldSz cx="13681075" cy="770572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4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2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6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684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0426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7161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900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A"/>
    <a:srgbClr val="E04E39"/>
    <a:srgbClr val="D8EF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>
        <p:scale>
          <a:sx n="80" d="100"/>
          <a:sy n="80" d="100"/>
        </p:scale>
        <p:origin x="-1380" y="-534"/>
      </p:cViewPr>
      <p:guideLst>
        <p:guide orient="horz" pos="2427"/>
        <p:guide pos="4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07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712"/>
            <a:ext cx="5438775" cy="4466511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8242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8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4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9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5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84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26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61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90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1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2823439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9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396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5" y="1602396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90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597992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09" y="282344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6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395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7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2" y="1602395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85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1597988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05" y="2823440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203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3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2823439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9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94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597992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14" y="2823450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6738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1347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70209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2695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42201" indent="-28546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41847" indent="-228366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581" indent="-22836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55316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12053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792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5532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2269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22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5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4" y="6903016"/>
            <a:ext cx="2121357" cy="410259"/>
          </a:xfrm>
          <a:prstGeom prst="rect">
            <a:avLst/>
          </a:prstGeom>
        </p:spPr>
        <p:txBody>
          <a:bodyPr vert="horz" lIns="120662" tIns="60330" rIns="120662" bIns="60330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1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00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800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00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074" tIns="67038" rIns="134074" bIns="67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3321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321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321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381" indent="-251381" algn="l" defTabSz="603321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321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321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18266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1588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4909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28229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3321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647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962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289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603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19926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249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26567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22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4" y="6903013"/>
            <a:ext cx="2121357" cy="410259"/>
          </a:xfrm>
          <a:prstGeom prst="rect">
            <a:avLst/>
          </a:prstGeom>
        </p:spPr>
        <p:txBody>
          <a:bodyPr vert="horz" lIns="120679" tIns="60340" rIns="120679" bIns="60340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1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00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800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00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092" tIns="67050" rIns="134092" bIns="67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341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41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41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420" indent="-251420" algn="l" defTabSz="60341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41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41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18775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2194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606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29022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14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831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244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58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073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20486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900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27312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16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2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3" y="6903012"/>
            <a:ext cx="2121357" cy="410259"/>
          </a:xfrm>
          <a:prstGeom prst="rect">
            <a:avLst/>
          </a:prstGeom>
        </p:spPr>
        <p:txBody>
          <a:bodyPr vert="horz" lIns="120730" tIns="60366" rIns="120730" bIns="60366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3" y="560708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782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151" tIns="67076" rIns="134151" bIns="670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3673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673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673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527" indent="-251527" algn="l" defTabSz="603673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673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673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20201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3881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7553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1224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7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35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02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695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37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2204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25719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29389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70" y="74614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99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1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7" y="7011989"/>
            <a:ext cx="206376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2" dirty="0">
              <a:solidFill>
                <a:srgbClr val="EA4F3A"/>
              </a:solidFill>
              <a:latin typeface="Segoe U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4738" y="1217613"/>
            <a:ext cx="13033375" cy="1"/>
          </a:xfrm>
          <a:prstGeom prst="line">
            <a:avLst/>
          </a:prstGeom>
          <a:noFill/>
          <a:ln w="7620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82864"/>
          <a:stretch/>
        </p:blipFill>
        <p:spPr>
          <a:xfrm>
            <a:off x="12350968" y="0"/>
            <a:ext cx="1001500" cy="11165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092" y="2052662"/>
            <a:ext cx="12673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23913" y="180454"/>
            <a:ext cx="1000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Предложение недвижимого имущества для субъектов МСП и </a:t>
            </a:r>
            <a:r>
              <a:rPr lang="ru-RU" b="1" dirty="0" err="1" smtClean="0"/>
              <a:t>самозанятых</a:t>
            </a:r>
            <a:r>
              <a:rPr lang="ru-RU" b="1" dirty="0" smtClean="0"/>
              <a:t> граждан из Перечня имущества </a:t>
            </a:r>
            <a:r>
              <a:rPr lang="ru-RU" b="1" dirty="0" smtClean="0"/>
              <a:t>Ульяновского </a:t>
            </a:r>
            <a:r>
              <a:rPr lang="ru-RU" b="1" dirty="0" smtClean="0"/>
              <a:t>городского поселения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424713" y="12176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АРЕНДА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5993" y="1586946"/>
            <a:ext cx="726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Ленинградская область, </a:t>
            </a:r>
            <a:r>
              <a:rPr lang="ru-RU" sz="1600" b="1" dirty="0" err="1" smtClean="0"/>
              <a:t>Тосненский</a:t>
            </a:r>
            <a:r>
              <a:rPr lang="ru-RU" sz="1600" b="1" dirty="0" smtClean="0"/>
              <a:t> р-н, </a:t>
            </a:r>
            <a:r>
              <a:rPr lang="ru-RU" sz="1600" b="1" dirty="0" err="1" smtClean="0"/>
              <a:t>гп</a:t>
            </a:r>
            <a:r>
              <a:rPr lang="ru-RU" sz="1600" b="1" dirty="0" smtClean="0"/>
              <a:t> </a:t>
            </a:r>
            <a:r>
              <a:rPr lang="ru-RU" sz="1600" b="1" dirty="0" smtClean="0"/>
              <a:t>Ульяновка</a:t>
            </a:r>
            <a:r>
              <a:rPr lang="ru-RU" sz="1600" b="1" dirty="0" smtClean="0"/>
              <a:t>, лит. А, автодорога Ульяновка-Отрадное, 7 км.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36481" y="2556718"/>
            <a:ext cx="713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1440 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Назначение</a:t>
            </a:r>
            <a:r>
              <a:rPr lang="ru-RU" dirty="0" smtClean="0"/>
              <a:t>: </a:t>
            </a:r>
            <a:r>
              <a:rPr lang="ru-RU" dirty="0" smtClean="0"/>
              <a:t>площадка для стоянки автотранспорта</a:t>
            </a:r>
            <a:endParaRPr lang="ru-RU" dirty="0" smtClean="0"/>
          </a:p>
          <a:p>
            <a:r>
              <a:rPr lang="ru-RU" dirty="0" smtClean="0"/>
              <a:t>Кадастровый </a:t>
            </a:r>
            <a:r>
              <a:rPr lang="ru-RU" dirty="0"/>
              <a:t>номер: </a:t>
            </a:r>
            <a:r>
              <a:rPr lang="ru-RU" dirty="0" smtClean="0"/>
              <a:t>47:26:0301001:3894</a:t>
            </a:r>
            <a:endParaRPr lang="en-US" dirty="0"/>
          </a:p>
          <a:p>
            <a:endParaRPr lang="ru-RU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245993" y="4395850"/>
            <a:ext cx="726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Андреева Ирина Викторовна – начальник отдела ЖКХ,           тел</a:t>
            </a:r>
            <a:r>
              <a:rPr lang="ru-RU" dirty="0"/>
              <a:t>.  8 (81361) </a:t>
            </a:r>
            <a:r>
              <a:rPr lang="ru-RU" dirty="0" smtClean="0"/>
              <a:t>93</a:t>
            </a:r>
            <a:r>
              <a:rPr lang="ru-RU" dirty="0" smtClean="0"/>
              <a:t>-715</a:t>
            </a:r>
            <a:endParaRPr lang="en-US" dirty="0" smtClean="0"/>
          </a:p>
          <a:p>
            <a:pPr algn="just"/>
            <a:r>
              <a:rPr lang="en-US" dirty="0" smtClean="0"/>
              <a:t>smi-admsablino@mail.ru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1959" y="1586946"/>
            <a:ext cx="396177" cy="4832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80" y="2472371"/>
            <a:ext cx="684511" cy="684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42" y="4477991"/>
            <a:ext cx="430498" cy="430498"/>
          </a:xfrm>
          <a:prstGeom prst="rect">
            <a:avLst/>
          </a:prstGeom>
        </p:spPr>
      </p:pic>
      <p:pic>
        <p:nvPicPr>
          <p:cNvPr id="8" name="Picture 2" descr="DYadp9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" y="1442271"/>
            <a:ext cx="5305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kw8UaF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" y="4627340"/>
            <a:ext cx="5305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60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Office Theme</vt:lpstr>
      <vt:lpstr>1_Тема Office</vt:lpstr>
      <vt:lpstr>2_Тема Office</vt:lpstr>
      <vt:lpstr>3_Тема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Гусманова Юлия Валеьевна</cp:lastModifiedBy>
  <cp:revision>576</cp:revision>
  <cp:lastPrinted>2021-06-10T10:00:41Z</cp:lastPrinted>
  <dcterms:modified xsi:type="dcterms:W3CDTF">2021-06-16T08:21:52Z</dcterms:modified>
</cp:coreProperties>
</file>