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6"/>
  </p:notesMasterIdLst>
  <p:handoutMasterIdLst>
    <p:handoutMasterId r:id="rId7"/>
  </p:handoutMasterIdLst>
  <p:sldIdLst>
    <p:sldId id="517" r:id="rId5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684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26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161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00" algn="l" defTabSz="91347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F8486B-8D89-4C6F-95B9-375A7662F214}">
          <p14:sldIdLst/>
        </p14:section>
        <p14:section name="Раздел без заголовка" id="{CBF2D4D6-0654-4501-B11B-332D63022480}">
          <p14:sldIdLst>
            <p14:sldId id="51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1EA"/>
    <a:srgbClr val="E04E39"/>
    <a:srgbClr val="D8EF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9" autoAdjust="0"/>
  </p:normalViewPr>
  <p:slideViewPr>
    <p:cSldViewPr>
      <p:cViewPr>
        <p:scale>
          <a:sx n="80" d="100"/>
          <a:sy n="80" d="100"/>
        </p:scale>
        <p:origin x="-1296" y="-450"/>
      </p:cViewPr>
      <p:guideLst>
        <p:guide orient="horz" pos="2427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2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712"/>
            <a:ext cx="5438775" cy="4466511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8242"/>
            <a:ext cx="2946400" cy="496809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38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7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09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5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684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26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161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00" algn="l" defTabSz="91347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6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43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37426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6322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3784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84780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8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5" y="1602396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614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0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69369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3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9" y="2823449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81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1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517378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9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335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3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23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39671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024096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2823429"/>
            <a:ext cx="4435507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2823429"/>
            <a:ext cx="4422399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2703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602398"/>
            <a:ext cx="4435507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11214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0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140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7" y="1602398"/>
            <a:ext cx="4422399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2" y="1602395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43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8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69" y="159798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6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6941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72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05" y="282344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3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2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00459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3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7643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6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2823439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2823439"/>
            <a:ext cx="4422399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8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421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79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9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8" y="1602402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45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94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72" y="1597992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9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48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0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914" y="2823450"/>
            <a:ext cx="4435477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06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38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74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09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50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50" indent="-34255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" charset="0"/>
        </a:defRPr>
      </a:lvl1pPr>
      <a:lvl2pPr marL="742201" indent="-285466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47" indent="-228366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581" indent="-228366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16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053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79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532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269" indent="-228366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5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6"/>
            <a:ext cx="2121357" cy="410259"/>
          </a:xfrm>
          <a:prstGeom prst="rect">
            <a:avLst/>
          </a:prstGeom>
        </p:spPr>
        <p:txBody>
          <a:bodyPr vert="horz" lIns="120662" tIns="60330" rIns="120662" bIns="6033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4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4" tIns="67038" rIns="134074" bIns="67038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4" tIns="67038" rIns="134074" bIns="6703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21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21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21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1" indent="-251381" algn="l" defTabSz="603321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21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21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266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588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490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229" indent="-301659" algn="l" defTabSz="60332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21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4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09962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28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03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19926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249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567" algn="l" defTabSz="60332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4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4" y="6903013"/>
            <a:ext cx="2121357" cy="410259"/>
          </a:xfrm>
          <a:prstGeom prst="rect">
            <a:avLst/>
          </a:prstGeom>
        </p:spPr>
        <p:txBody>
          <a:bodyPr vert="horz" lIns="120679" tIns="60340" rIns="120679" bIns="60340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6" y="560713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400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800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400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2" tIns="67050" rIns="134092" bIns="67050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2" tIns="67050" rIns="134092" bIns="6705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14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14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14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0" indent="-251420" algn="l" defTabSz="603414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14" rtl="0" eaLnBrk="1" latinLnBrk="0" hangingPunct="1">
        <a:spcBef>
          <a:spcPts val="0"/>
        </a:spcBef>
        <a:buFontTx/>
        <a:buNone/>
        <a:defRPr sz="21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14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775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194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606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022" indent="-301703" algn="l" defTabSz="60341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1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31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44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658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073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486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00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312" algn="l" defTabSz="60341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6"/>
            <a:ext cx="9577632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7" y="281831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3" y="6903012"/>
            <a:ext cx="2121357" cy="410259"/>
          </a:xfrm>
          <a:prstGeom prst="rect">
            <a:avLst/>
          </a:prstGeom>
        </p:spPr>
        <p:txBody>
          <a:bodyPr vert="horz" lIns="120730" tIns="60366" rIns="120730" bIns="60366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3" y="560708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8" y="391782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7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6" rIns="134151" bIns="67076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4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6" rIns="134151" bIns="670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73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73" rtl="0" eaLnBrk="1" latinLnBrk="0" hangingPunct="1">
        <a:spcBef>
          <a:spcPts val="0"/>
        </a:spcBef>
        <a:buFontTx/>
        <a:buNone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73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27" indent="-251527" algn="l" defTabSz="603673" rtl="0" eaLnBrk="1" latinLnBrk="0" hangingPunct="1">
        <a:spcBef>
          <a:spcPts val="0"/>
        </a:spcBef>
        <a:buSzPct val="80000"/>
        <a:buFont typeface="Lucida Grande"/>
        <a:buChar char="＞"/>
        <a:defRPr sz="17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73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73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0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881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553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224" indent="-301838" algn="l" defTabSz="60367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7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5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2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695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370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043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71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389" algn="l" defTabSz="603673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1985" y="252462"/>
            <a:ext cx="10153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Предложение недвижимого имущества для субъектов МСП и </a:t>
            </a:r>
            <a:r>
              <a:rPr lang="ru-RU" b="1" dirty="0" err="1"/>
              <a:t>самозанятых</a:t>
            </a:r>
            <a:r>
              <a:rPr lang="ru-RU" b="1" dirty="0"/>
              <a:t> граждан из Перечня </a:t>
            </a:r>
            <a:r>
              <a:rPr lang="ru-RU" b="1" dirty="0" smtClean="0"/>
              <a:t>муниципального имущества Рябовского городского поселения Тосненского муниципального района Ленинградской области</a:t>
            </a:r>
            <a:endParaRPr lang="ru-RU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4738" y="1217613"/>
            <a:ext cx="13033375" cy="1"/>
          </a:xfrm>
          <a:prstGeom prst="line">
            <a:avLst/>
          </a:prstGeom>
          <a:noFill/>
          <a:ln w="76200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/>
        </p:spPr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361" y="2094888"/>
            <a:ext cx="399137" cy="4346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80697" y="1476598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АРЕНДА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6564" y="2048523"/>
            <a:ext cx="7735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Ленинградская область, Тосненский район. </a:t>
            </a:r>
            <a:r>
              <a:rPr lang="ru-RU" b="1" dirty="0" err="1"/>
              <a:t>г.п</a:t>
            </a:r>
            <a:r>
              <a:rPr lang="ru-RU" b="1" dirty="0"/>
              <a:t>. Рябово, </a:t>
            </a:r>
            <a:r>
              <a:rPr lang="ru-RU" b="1" dirty="0" smtClean="0"/>
              <a:t>                     ул</a:t>
            </a:r>
            <a:r>
              <a:rPr lang="ru-RU" b="1" dirty="0"/>
              <a:t>. </a:t>
            </a:r>
            <a:r>
              <a:rPr lang="ru-RU" b="1" dirty="0" err="1"/>
              <a:t>Мыслинская</a:t>
            </a:r>
            <a:r>
              <a:rPr lang="ru-RU" b="1" dirty="0"/>
              <a:t>, д</a:t>
            </a:r>
            <a:r>
              <a:rPr lang="ru-RU" b="1" dirty="0" smtClean="0"/>
              <a:t>. 7</a:t>
            </a:r>
            <a:endParaRPr lang="ru-RU" b="1" dirty="0"/>
          </a:p>
        </p:txBody>
      </p:sp>
      <p:pic>
        <p:nvPicPr>
          <p:cNvPr id="10" name="Picture 6" descr="D:\Users\Юрист\Desktop\ИМУЩЕСТВЕННАЯ_ПОДДЕРЖКА\Маркетинговая_компания\Иконки\Домик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24" y="2677450"/>
            <a:ext cx="694240" cy="69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27345" y="2772741"/>
            <a:ext cx="7277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Нежилое </a:t>
            </a:r>
            <a:r>
              <a:rPr lang="ru-RU" dirty="0"/>
              <a:t>здание </a:t>
            </a:r>
            <a:r>
              <a:rPr lang="ru-RU" dirty="0" smtClean="0"/>
              <a:t>бани 402 </a:t>
            </a:r>
            <a:r>
              <a:rPr lang="ru-RU" dirty="0" err="1" smtClean="0"/>
              <a:t>кв.м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Кадастровый номер здания: </a:t>
            </a:r>
            <a:r>
              <a:rPr lang="ru-RU" dirty="0" smtClean="0"/>
              <a:t>47:26:0805001:3389</a:t>
            </a:r>
          </a:p>
          <a:p>
            <a:r>
              <a:rPr lang="ru-RU" dirty="0" smtClean="0"/>
              <a:t>Год постройки: 1983</a:t>
            </a:r>
            <a:endParaRPr lang="en-US" dirty="0"/>
          </a:p>
          <a:p>
            <a:r>
              <a:rPr lang="ru-RU" dirty="0"/>
              <a:t>Назначение: предоставление услуг бань и душевых</a:t>
            </a:r>
          </a:p>
          <a:p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066" y="4527067"/>
            <a:ext cx="430498" cy="43049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10800000" flipV="1">
            <a:off x="5827345" y="4453028"/>
            <a:ext cx="7493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Моложавенко</a:t>
            </a:r>
            <a:r>
              <a:rPr lang="ru-RU" dirty="0" smtClean="0"/>
              <a:t> Янина Юрьевна – главный специалист по управлению муниципальным имуществом и жилищным вопросам</a:t>
            </a:r>
          </a:p>
          <a:p>
            <a:r>
              <a:rPr lang="ru-RU" dirty="0" smtClean="0"/>
              <a:t>тел</a:t>
            </a:r>
            <a:r>
              <a:rPr lang="ru-RU" dirty="0"/>
              <a:t>. </a:t>
            </a:r>
            <a:r>
              <a:rPr lang="ru-RU" dirty="0" smtClean="0"/>
              <a:t>8 </a:t>
            </a:r>
            <a:r>
              <a:rPr lang="ru-RU" dirty="0"/>
              <a:t>(81361) </a:t>
            </a:r>
            <a:r>
              <a:rPr lang="ru-RU" dirty="0" smtClean="0"/>
              <a:t>79-254</a:t>
            </a:r>
            <a:endParaRPr lang="en-US" dirty="0"/>
          </a:p>
          <a:p>
            <a:r>
              <a:rPr lang="en-US" dirty="0"/>
              <a:t>ryabovo@mail.ru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5"/>
          <a:srcRect l="82864"/>
          <a:stretch/>
        </p:blipFill>
        <p:spPr>
          <a:xfrm>
            <a:off x="12597028" y="108446"/>
            <a:ext cx="755439" cy="1008112"/>
          </a:xfrm>
          <a:prstGeom prst="rect">
            <a:avLst/>
          </a:prstGeom>
        </p:spPr>
      </p:pic>
      <p:pic>
        <p:nvPicPr>
          <p:cNvPr id="13" name="Picture 4" descr="C:\Users\GUSMAN~1.UV\AppData\Local\Temp\Rar$DIa0.306\3f341361-6a69-4f99-8087-7dd9b5e85aaf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12" y="4250069"/>
            <a:ext cx="3887863" cy="291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GUSMAN~1.UV\AppData\Local\Temp\Rar$DIa0.499\02fc0458-377d-4f70-8cc2-0100b5cd27e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38" y="1338239"/>
            <a:ext cx="3825338" cy="286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222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8831</TotalTime>
  <Words>82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Office Theme</vt:lpstr>
      <vt:lpstr>1_Тема Office</vt:lpstr>
      <vt:lpstr>2_Тема Office</vt:lpstr>
      <vt:lpstr>3_Тема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Гусманова Юлия Валеьевна</cp:lastModifiedBy>
  <cp:revision>601</cp:revision>
  <cp:lastPrinted>2021-06-10T10:00:41Z</cp:lastPrinted>
  <dcterms:modified xsi:type="dcterms:W3CDTF">2022-08-02T11:26:14Z</dcterms:modified>
</cp:coreProperties>
</file>