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714" r:id="rId3"/>
    <p:sldMasterId id="2147483725" r:id="rId4"/>
  </p:sldMasterIdLst>
  <p:notesMasterIdLst>
    <p:notesMasterId r:id="rId6"/>
  </p:notesMasterIdLst>
  <p:handoutMasterIdLst>
    <p:handoutMasterId r:id="rId7"/>
  </p:handoutMasterIdLst>
  <p:sldIdLst>
    <p:sldId id="512" r:id="rId5"/>
  </p:sldIdLst>
  <p:sldSz cx="13681075" cy="7705725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67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347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2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6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3684" algn="l" defTabSz="91347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0426" algn="l" defTabSz="91347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7161" algn="l" defTabSz="91347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3900" algn="l" defTabSz="91347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9F8486B-8D89-4C6F-95B9-375A7662F214}">
          <p14:sldIdLst/>
        </p14:section>
        <p14:section name="Раздел без заголовка" id="{CBF2D4D6-0654-4501-B11B-332D63022480}">
          <p14:sldIdLst>
            <p14:sldId id="51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427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1EA"/>
    <a:srgbClr val="E04E39"/>
    <a:srgbClr val="D8EFF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9" autoAdjust="0"/>
  </p:normalViewPr>
  <p:slideViewPr>
    <p:cSldViewPr>
      <p:cViewPr>
        <p:scale>
          <a:sx n="80" d="100"/>
          <a:sy n="80" d="100"/>
        </p:scale>
        <p:origin x="-1296" y="-450"/>
      </p:cViewPr>
      <p:guideLst>
        <p:guide orient="horz" pos="2427"/>
        <p:guide pos="43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>
              <a:defRPr sz="1200"/>
            </a:lvl1pPr>
          </a:lstStyle>
          <a:p>
            <a:fld id="{BFCC50D2-EA55-4977-9C38-00CD24994358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428584"/>
            <a:ext cx="2945659" cy="496332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r">
              <a:defRPr sz="1200"/>
            </a:lvl1pPr>
          </a:lstStyle>
          <a:p>
            <a:fld id="{AE438C31-BC2C-49ED-AC6C-A7FB1FD85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02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0" y="0"/>
            <a:ext cx="2946400" cy="496809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>
              <a:defRPr sz="1200"/>
            </a:lvl1pPr>
          </a:lstStyle>
          <a:p>
            <a:fld id="{524164C1-F11D-4271-999A-C00DB3324A94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4538"/>
            <a:ext cx="66071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8" rIns="91418" bIns="457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715712"/>
            <a:ext cx="5438775" cy="4466511"/>
          </a:xfrm>
          <a:prstGeom prst="rect">
            <a:avLst/>
          </a:prstGeom>
        </p:spPr>
        <p:txBody>
          <a:bodyPr vert="horz" lIns="91418" tIns="45708" rIns="91418" bIns="457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0" y="9428242"/>
            <a:ext cx="2946400" cy="496809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r">
              <a:defRPr sz="1200"/>
            </a:lvl1pPr>
          </a:lstStyle>
          <a:p>
            <a:fld id="{2B4C7D6A-3C1D-48E8-9990-EACFE27C2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81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738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474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209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950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684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426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161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900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9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64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43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3" y="1678654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28"/>
            <a:ext cx="9554438" cy="3976816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21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37426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63225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3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72" y="2823439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3" y="2823439"/>
            <a:ext cx="4422399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37843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72" y="1602403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3" y="1602403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84780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3" y="1602403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79" y="1602396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498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3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5" y="1602396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614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90" y="1661582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2" tIns="67050" rIns="134092" bIns="67050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72" y="1597992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9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69369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3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909" y="2823449"/>
            <a:ext cx="4435477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81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2823428"/>
            <a:ext cx="9554438" cy="3976816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21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173785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9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335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23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72"/>
            <a:ext cx="9554415" cy="821359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2823428"/>
            <a:ext cx="9554438" cy="3976816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23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39671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1661576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24096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72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69" y="2823429"/>
            <a:ext cx="4435507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0" y="2823429"/>
            <a:ext cx="4422399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272703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69" y="1602398"/>
            <a:ext cx="4435507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0" y="1602398"/>
            <a:ext cx="4422399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112142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0" y="1602398"/>
            <a:ext cx="4422399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79" y="1602395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1404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77" y="1602398"/>
            <a:ext cx="4422399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2" y="1602395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432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85" y="1661582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6" rIns="134151" bIns="67076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69" y="159798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6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69410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72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905" y="2823440"/>
            <a:ext cx="4435477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203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25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00459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3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7643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56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72" y="2823439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3" y="2823439"/>
            <a:ext cx="4422399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8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72" y="1602403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3" y="1602403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4213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3" y="1602403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79" y="1602402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77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3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8" y="1602402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45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94" y="1661582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4" tIns="67038" rIns="134074" bIns="67038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72" y="1597992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9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483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914" y="2823450"/>
            <a:ext cx="4435477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06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5pPr>
      <a:lvl6pPr marL="456738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6pPr>
      <a:lvl7pPr marL="913474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7pPr>
      <a:lvl8pPr marL="1370209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8pPr>
      <a:lvl9pPr marL="1826950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9pPr>
    </p:titleStyle>
    <p:bodyStyle>
      <a:lvl1pPr marL="342550" indent="-34255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Arial" charset="0"/>
        </a:defRPr>
      </a:lvl1pPr>
      <a:lvl2pPr marL="742201" indent="-285466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Arial" charset="0"/>
        </a:defRPr>
      </a:lvl2pPr>
      <a:lvl3pPr marL="1141847" indent="-228366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Arial" charset="0"/>
        </a:defRPr>
      </a:lvl3pPr>
      <a:lvl4pPr marL="1598581" indent="-228366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Arial" charset="0"/>
        </a:defRPr>
      </a:lvl4pPr>
      <a:lvl5pPr marL="2055316" indent="-22836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5pPr>
      <a:lvl6pPr marL="2512053" indent="-22836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6pPr>
      <a:lvl7pPr marL="2968792" indent="-22836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7pPr>
      <a:lvl8pPr marL="3425532" indent="-22836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8pPr>
      <a:lvl9pPr marL="3882269" indent="-22836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2"/>
            <a:ext cx="9577632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7" y="2818315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4" y="6903016"/>
            <a:ext cx="2121357" cy="410259"/>
          </a:xfrm>
          <a:prstGeom prst="rect">
            <a:avLst/>
          </a:prstGeom>
        </p:spPr>
        <p:txBody>
          <a:bodyPr vert="horz" lIns="120662" tIns="60330" rIns="120662" bIns="60330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6" y="560714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400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4" tIns="67038" rIns="134074" bIns="67038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68" y="391800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7" y="475400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4" tIns="67038" rIns="134074" bIns="67038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4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074" tIns="67038" rIns="134074" bIns="6703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hdr="0" dt="0"/>
  <p:txStyles>
    <p:titleStyle>
      <a:lvl1pPr algn="l" defTabSz="603321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321" rtl="0" eaLnBrk="1" latinLnBrk="0" hangingPunct="1">
        <a:spcBef>
          <a:spcPts val="0"/>
        </a:spcBef>
        <a:buFontTx/>
        <a:buNone/>
        <a:defRPr sz="17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321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381" indent="-251381" algn="l" defTabSz="603321" rtl="0" eaLnBrk="1" latinLnBrk="0" hangingPunct="1">
        <a:spcBef>
          <a:spcPts val="0"/>
        </a:spcBef>
        <a:buSzPct val="80000"/>
        <a:buFont typeface="Lucida Grande"/>
        <a:buChar char="＞"/>
        <a:defRPr sz="17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321" rtl="0" eaLnBrk="1" latinLnBrk="0" hangingPunct="1">
        <a:spcBef>
          <a:spcPts val="0"/>
        </a:spcBef>
        <a:buFontTx/>
        <a:buNone/>
        <a:defRPr sz="21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321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8266" indent="-301659" algn="l" defTabSz="60332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1588" indent="-301659" algn="l" defTabSz="60332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4909" indent="-301659" algn="l" defTabSz="60332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28229" indent="-301659" algn="l" defTabSz="60332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603321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647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809962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289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3016603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619926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223249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826567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2"/>
            <a:ext cx="9577632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7" y="2818314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4" y="6903013"/>
            <a:ext cx="2121357" cy="410259"/>
          </a:xfrm>
          <a:prstGeom prst="rect">
            <a:avLst/>
          </a:prstGeom>
        </p:spPr>
        <p:txBody>
          <a:bodyPr vert="horz" lIns="120679" tIns="60340" rIns="120679" bIns="60340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6" y="560713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400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2" tIns="67050" rIns="134092" bIns="67050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68" y="391800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7" y="475400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2" tIns="67050" rIns="134092" bIns="67050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4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092" tIns="67050" rIns="134092" bIns="6705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0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hf hdr="0" dt="0"/>
  <p:txStyles>
    <p:titleStyle>
      <a:lvl1pPr algn="l" defTabSz="603414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414" rtl="0" eaLnBrk="1" latinLnBrk="0" hangingPunct="1">
        <a:spcBef>
          <a:spcPts val="0"/>
        </a:spcBef>
        <a:buFontTx/>
        <a:buNone/>
        <a:defRPr sz="17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414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420" indent="-251420" algn="l" defTabSz="603414" rtl="0" eaLnBrk="1" latinLnBrk="0" hangingPunct="1">
        <a:spcBef>
          <a:spcPts val="0"/>
        </a:spcBef>
        <a:buSzPct val="80000"/>
        <a:buFont typeface="Lucida Grande"/>
        <a:buChar char="＞"/>
        <a:defRPr sz="17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414" rtl="0" eaLnBrk="1" latinLnBrk="0" hangingPunct="1">
        <a:spcBef>
          <a:spcPts val="0"/>
        </a:spcBef>
        <a:buFontTx/>
        <a:buNone/>
        <a:defRPr sz="21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414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8775" indent="-301703" algn="l" defTabSz="60341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2194" indent="-301703" algn="l" defTabSz="60341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5606" indent="-301703" algn="l" defTabSz="60341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29022" indent="-301703" algn="l" defTabSz="60341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603414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831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244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658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073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620486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223900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827312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16"/>
            <a:ext cx="9577632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7" y="2818312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3" y="6903012"/>
            <a:ext cx="2121357" cy="410259"/>
          </a:xfrm>
          <a:prstGeom prst="rect">
            <a:avLst/>
          </a:prstGeom>
        </p:spPr>
        <p:txBody>
          <a:bodyPr vert="horz" lIns="120730" tIns="60366" rIns="120730" bIns="60366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3" y="560708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9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" y="475389"/>
            <a:ext cx="321730" cy="641686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6" rIns="134151" bIns="67076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68" y="391782"/>
            <a:ext cx="1592565" cy="79672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7" y="475389"/>
            <a:ext cx="228732" cy="641686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6" rIns="134151" bIns="67076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4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51" tIns="67076" rIns="134151" bIns="670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855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hf hdr="0" dt="0"/>
  <p:txStyles>
    <p:titleStyle>
      <a:lvl1pPr algn="l" defTabSz="603673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673" rtl="0" eaLnBrk="1" latinLnBrk="0" hangingPunct="1">
        <a:spcBef>
          <a:spcPts val="0"/>
        </a:spcBef>
        <a:buFontTx/>
        <a:buNone/>
        <a:defRPr sz="17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673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527" indent="-251527" algn="l" defTabSz="603673" rtl="0" eaLnBrk="1" latinLnBrk="0" hangingPunct="1">
        <a:spcBef>
          <a:spcPts val="0"/>
        </a:spcBef>
        <a:buSzPct val="80000"/>
        <a:buFont typeface="Lucida Grande"/>
        <a:buChar char="＞"/>
        <a:defRPr sz="17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673" rtl="0" eaLnBrk="1" latinLnBrk="0" hangingPunct="1">
        <a:spcBef>
          <a:spcPts val="0"/>
        </a:spcBef>
        <a:buFontTx/>
        <a:buNone/>
        <a:defRPr sz="23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673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20201" indent="-301838" algn="l" defTabSz="60367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3881" indent="-301838" algn="l" defTabSz="60367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7553" indent="-301838" algn="l" defTabSz="60367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1224" indent="-301838" algn="l" defTabSz="60367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603673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350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11023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4695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3018370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622043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225719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829389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1985" y="252462"/>
            <a:ext cx="101531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Предложение недвижимого имущества для субъектов МСП и </a:t>
            </a:r>
            <a:r>
              <a:rPr lang="ru-RU" b="1" dirty="0" err="1"/>
              <a:t>самозанятых</a:t>
            </a:r>
            <a:r>
              <a:rPr lang="ru-RU" b="1" dirty="0"/>
              <a:t> граждан из Перечня </a:t>
            </a:r>
            <a:r>
              <a:rPr lang="ru-RU" b="1" dirty="0" smtClean="0"/>
              <a:t>муниципального имущества </a:t>
            </a:r>
            <a:r>
              <a:rPr lang="ru-RU" b="1" dirty="0" err="1" smtClean="0"/>
              <a:t>Шапкинского</a:t>
            </a:r>
            <a:r>
              <a:rPr lang="ru-RU" b="1" dirty="0" smtClean="0"/>
              <a:t> сельского поселения Тосненского муниципального района Ленинградской области</a:t>
            </a:r>
            <a:endParaRPr lang="ru-RU" b="1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34738" y="1217613"/>
            <a:ext cx="13033375" cy="1"/>
          </a:xfrm>
          <a:prstGeom prst="line">
            <a:avLst/>
          </a:prstGeom>
          <a:noFill/>
          <a:ln w="7620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pic>
        <p:nvPicPr>
          <p:cNvPr id="1026" name="Picture 2" descr="D:\Users\Юрист\Desktop\ИМУЩЕСТВЕННАЯ_ПОДДЕРЖКА\Фото_имущества\Шапки\IMG_54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1772" y="1819564"/>
            <a:ext cx="2743257" cy="20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Users\Юрист\Desktop\ИМУЩЕСТВЕННАЯ_ПОДДЕРЖКА\Фото_имущества\Шапки\IMG_54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43982" y="1812716"/>
            <a:ext cx="268845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Users\Юрист\Desktop\ИМУЩЕСТВЕННАЯ_ПОДДЕРЖКА\Фото_имущества\Шапки\план помещения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641" y="4219856"/>
            <a:ext cx="2458095" cy="3380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361" y="2094888"/>
            <a:ext cx="399137" cy="4346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80697" y="1476598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АРЕНДА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86564" y="2048523"/>
            <a:ext cx="7735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Ленинградская область, Тосненский район. </a:t>
            </a:r>
            <a:r>
              <a:rPr lang="ru-RU" b="1" dirty="0" err="1"/>
              <a:t>п.Шапки</a:t>
            </a:r>
            <a:r>
              <a:rPr lang="ru-RU" b="1" dirty="0"/>
              <a:t>, </a:t>
            </a:r>
            <a:r>
              <a:rPr lang="ru-RU" b="1" dirty="0" smtClean="0"/>
              <a:t>                         ул. Н. </a:t>
            </a:r>
            <a:r>
              <a:rPr lang="ru-RU" b="1" dirty="0" err="1" smtClean="0"/>
              <a:t>Куковеровой</a:t>
            </a:r>
            <a:r>
              <a:rPr lang="ru-RU" b="1" dirty="0" smtClean="0"/>
              <a:t>, д. 4</a:t>
            </a:r>
            <a:endParaRPr lang="ru-RU" b="1" dirty="0"/>
          </a:p>
        </p:txBody>
      </p:sp>
      <p:pic>
        <p:nvPicPr>
          <p:cNvPr id="10" name="Picture 6" descr="D:\Users\Юрист\Desktop\ИМУЩЕСТВЕННАЯ_ПОДДЕРЖКА\Маркетинговая_компания\Иконки\Домик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324" y="2677450"/>
            <a:ext cx="694240" cy="69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827345" y="2772741"/>
            <a:ext cx="72778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11,5  </a:t>
            </a:r>
            <a:r>
              <a:rPr lang="ru-RU" dirty="0" err="1" smtClean="0"/>
              <a:t>кв.м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Нежилое </a:t>
            </a:r>
            <a:r>
              <a:rPr lang="ru-RU" dirty="0" smtClean="0"/>
              <a:t>помещение в здании администрации </a:t>
            </a:r>
            <a:r>
              <a:rPr lang="ru-RU" dirty="0" err="1" smtClean="0"/>
              <a:t>Шапкинского</a:t>
            </a:r>
            <a:r>
              <a:rPr lang="ru-RU" dirty="0" smtClean="0"/>
              <a:t> сельского поселения</a:t>
            </a:r>
          </a:p>
          <a:p>
            <a:pPr algn="just"/>
            <a:r>
              <a:rPr lang="ru-RU" dirty="0" smtClean="0"/>
              <a:t>Вход отдельный</a:t>
            </a:r>
          </a:p>
          <a:p>
            <a:pPr algn="just"/>
            <a:r>
              <a:rPr lang="ru-RU" dirty="0" smtClean="0"/>
              <a:t>Этаж: 1</a:t>
            </a:r>
            <a:endParaRPr lang="ru-RU" dirty="0"/>
          </a:p>
          <a:p>
            <a:pPr algn="just"/>
            <a:r>
              <a:rPr lang="ru-RU" dirty="0" smtClean="0"/>
              <a:t>Назначение: предоставление услуг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066" y="4742316"/>
            <a:ext cx="430498" cy="43049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 rot="10800000" flipV="1">
            <a:off x="5827345" y="4176030"/>
            <a:ext cx="7493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Полежаева Елизавета Владимировна – главный специалист по вопросам ЖКХ, жилищным вопросам, благоустройству          </a:t>
            </a:r>
          </a:p>
          <a:p>
            <a:r>
              <a:rPr lang="ru-RU" dirty="0" smtClean="0"/>
              <a:t>тел</a:t>
            </a:r>
            <a:r>
              <a:rPr lang="ru-RU" dirty="0"/>
              <a:t>. </a:t>
            </a:r>
            <a:r>
              <a:rPr lang="ru-RU" dirty="0" smtClean="0"/>
              <a:t>8 </a:t>
            </a:r>
            <a:r>
              <a:rPr lang="ru-RU" dirty="0"/>
              <a:t>(81361) </a:t>
            </a:r>
            <a:r>
              <a:rPr lang="ru-RU" dirty="0" smtClean="0"/>
              <a:t>97-321</a:t>
            </a:r>
            <a:endParaRPr lang="en-US" dirty="0"/>
          </a:p>
          <a:p>
            <a:r>
              <a:rPr lang="en-US" dirty="0"/>
              <a:t>a97321@mail.ru</a:t>
            </a: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8"/>
          <a:srcRect l="82864"/>
          <a:stretch/>
        </p:blipFill>
        <p:spPr>
          <a:xfrm>
            <a:off x="12597028" y="108446"/>
            <a:ext cx="755439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252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8831</TotalTime>
  <Words>81</Words>
  <Application>Microsoft Office PowerPoint</Application>
  <PresentationFormat>Произвольный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Office Theme</vt:lpstr>
      <vt:lpstr>1_Тема Office</vt:lpstr>
      <vt:lpstr>2_Тема Office</vt:lpstr>
      <vt:lpstr>3_Тема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Гусманова Юлия Валеьевна</cp:lastModifiedBy>
  <cp:revision>601</cp:revision>
  <cp:lastPrinted>2021-06-10T10:00:41Z</cp:lastPrinted>
  <dcterms:modified xsi:type="dcterms:W3CDTF">2022-08-02T11:37:34Z</dcterms:modified>
</cp:coreProperties>
</file>